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848" r:id="rId2"/>
    <p:sldId id="677" r:id="rId3"/>
    <p:sldId id="849" r:id="rId4"/>
    <p:sldId id="870" r:id="rId5"/>
    <p:sldId id="871" r:id="rId6"/>
    <p:sldId id="872" r:id="rId7"/>
    <p:sldId id="873" r:id="rId8"/>
    <p:sldId id="874" r:id="rId9"/>
    <p:sldId id="876" r:id="rId10"/>
    <p:sldId id="875" r:id="rId11"/>
    <p:sldId id="882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858" r:id="rId21"/>
    <p:sldId id="859" r:id="rId22"/>
    <p:sldId id="860" r:id="rId23"/>
    <p:sldId id="861" r:id="rId24"/>
    <p:sldId id="862" r:id="rId25"/>
    <p:sldId id="864" r:id="rId26"/>
    <p:sldId id="865" r:id="rId27"/>
    <p:sldId id="866" r:id="rId28"/>
    <p:sldId id="867" r:id="rId29"/>
    <p:sldId id="868" r:id="rId30"/>
    <p:sldId id="869" r:id="rId31"/>
    <p:sldId id="877" r:id="rId32"/>
    <p:sldId id="878" r:id="rId33"/>
    <p:sldId id="879" r:id="rId34"/>
    <p:sldId id="88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6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2" d="100"/>
          <a:sy n="112" d="100"/>
        </p:scale>
        <p:origin x="-864" y="-9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평행 사변형 12"/>
          <p:cNvSpPr/>
          <p:nvPr userDrawn="1"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Index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" y="3465513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35" y="1262635"/>
            <a:ext cx="5605908" cy="29536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69565" y="3586038"/>
            <a:ext cx="908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79455" y="4464339"/>
            <a:ext cx="2012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9" y="1332185"/>
            <a:ext cx="6458851" cy="17052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3061252"/>
            <a:ext cx="4843932" cy="3249534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2012907" y="3287983"/>
            <a:ext cx="265546" cy="989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872321" y="4162477"/>
            <a:ext cx="2683775" cy="2063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34108" y="3037398"/>
            <a:ext cx="1168842" cy="405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09810" y="5121401"/>
            <a:ext cx="3192699" cy="72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4" y="243636"/>
            <a:ext cx="622069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9" y="2810717"/>
            <a:ext cx="5824088" cy="3295966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478037" y="4072466"/>
            <a:ext cx="7513563" cy="1132859"/>
            <a:chOff x="1478037" y="4072466"/>
            <a:chExt cx="7513563" cy="1132859"/>
          </a:xfrm>
        </p:grpSpPr>
        <p:sp>
          <p:nvSpPr>
            <p:cNvPr id="13" name="오른쪽 화살표 12"/>
            <p:cNvSpPr/>
            <p:nvPr/>
          </p:nvSpPr>
          <p:spPr>
            <a:xfrm>
              <a:off x="4022565" y="4335518"/>
              <a:ext cx="4969035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8037" y="4072466"/>
              <a:ext cx="1461239" cy="9905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93951" y="5082886"/>
              <a:ext cx="845324" cy="1224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로그인 기능</a:t>
              </a:r>
              <a:endParaRPr lang="ko-KR" altLang="en-US" sz="900" b="1" dirty="0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545170" y="1035875"/>
            <a:ext cx="3028636" cy="4783601"/>
            <a:chOff x="4560515" y="416156"/>
            <a:chExt cx="3028636" cy="478360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515" y="652202"/>
              <a:ext cx="3028636" cy="454755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772182" y="416156"/>
              <a:ext cx="118974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user.UserDAO.join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02483" y="1288857"/>
            <a:ext cx="1928615" cy="1474592"/>
            <a:chOff x="360880" y="1035875"/>
            <a:chExt cx="1928615" cy="147459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80" y="1266707"/>
              <a:ext cx="1928615" cy="12437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9957" y="1035875"/>
              <a:ext cx="93807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user.UserDTO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127168" y="1288857"/>
            <a:ext cx="1603832" cy="13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3" name="그룹 32"/>
          <p:cNvGrpSpPr/>
          <p:nvPr/>
        </p:nvGrpSpPr>
        <p:grpSpPr>
          <a:xfrm>
            <a:off x="7702870" y="416156"/>
            <a:ext cx="1452783" cy="2835044"/>
            <a:chOff x="7702869" y="416156"/>
            <a:chExt cx="1452782" cy="283504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869" y="646988"/>
              <a:ext cx="1452782" cy="2604212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28648" y="416156"/>
              <a:ext cx="100860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loginAction.jsp</a:t>
              </a:r>
              <a:endParaRPr lang="en-US" altLang="ko-KR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865533" y="592667"/>
            <a:ext cx="4123267" cy="1244600"/>
            <a:chOff x="7865533" y="592667"/>
            <a:chExt cx="4123267" cy="1244600"/>
          </a:xfrm>
        </p:grpSpPr>
        <p:sp>
          <p:nvSpPr>
            <p:cNvPr id="30" name="자유형 29"/>
            <p:cNvSpPr/>
            <p:nvPr/>
          </p:nvSpPr>
          <p:spPr>
            <a:xfrm>
              <a:off x="7865533" y="592667"/>
              <a:ext cx="4123267" cy="1244600"/>
            </a:xfrm>
            <a:custGeom>
              <a:avLst/>
              <a:gdLst>
                <a:gd name="connsiteX0" fmla="*/ 0 w 4123267"/>
                <a:gd name="connsiteY0" fmla="*/ 1244600 h 1244600"/>
                <a:gd name="connsiteX1" fmla="*/ 821267 w 4123267"/>
                <a:gd name="connsiteY1" fmla="*/ 0 h 1244600"/>
                <a:gd name="connsiteX2" fmla="*/ 4123267 w 4123267"/>
                <a:gd name="connsiteY2" fmla="*/ 1109133 h 1244600"/>
                <a:gd name="connsiteX3" fmla="*/ 922867 w 4123267"/>
                <a:gd name="connsiteY3" fmla="*/ 1236133 h 1244600"/>
                <a:gd name="connsiteX4" fmla="*/ 0 w 4123267"/>
                <a:gd name="connsiteY4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67" h="1244600">
                  <a:moveTo>
                    <a:pt x="0" y="1244600"/>
                  </a:moveTo>
                  <a:lnTo>
                    <a:pt x="821267" y="0"/>
                  </a:lnTo>
                  <a:lnTo>
                    <a:pt x="4123267" y="1109133"/>
                  </a:lnTo>
                  <a:lnTo>
                    <a:pt x="922867" y="1236133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59" b="43592"/>
            <a:stretch/>
          </p:blipFill>
          <p:spPr bwMode="auto">
            <a:xfrm>
              <a:off x="8682602" y="595719"/>
              <a:ext cx="3306198" cy="1111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767751" y="3031068"/>
            <a:ext cx="2585049" cy="3570707"/>
            <a:chOff x="767750" y="3031068"/>
            <a:chExt cx="2585049" cy="3570707"/>
          </a:xfrm>
        </p:grpSpPr>
        <p:pic>
          <p:nvPicPr>
            <p:cNvPr id="6" name="내용 개체 틀 4">
              <a:extLst>
                <a:ext uri="{FF2B5EF4-FFF2-40B4-BE49-F238E27FC236}">
                  <a16:creationId xmlns=""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345" r="33531" b="19183"/>
            <a:stretch/>
          </p:blipFill>
          <p:spPr>
            <a:xfrm>
              <a:off x="767750" y="3031068"/>
              <a:ext cx="2585049" cy="357070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0754" y="3031068"/>
              <a:ext cx="67839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7848600" y="1837785"/>
            <a:ext cx="93785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067803" y="926063"/>
            <a:ext cx="2015064" cy="13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7" name="그룹 36"/>
          <p:cNvGrpSpPr/>
          <p:nvPr/>
        </p:nvGrpSpPr>
        <p:grpSpPr>
          <a:xfrm>
            <a:off x="9575800" y="4343284"/>
            <a:ext cx="2260600" cy="2173825"/>
            <a:chOff x="9575800" y="4343284"/>
            <a:chExt cx="2260600" cy="2173825"/>
          </a:xfrm>
        </p:grpSpPr>
        <p:sp>
          <p:nvSpPr>
            <p:cNvPr id="11" name="직사각형 10"/>
            <p:cNvSpPr/>
            <p:nvPr/>
          </p:nvSpPr>
          <p:spPr>
            <a:xfrm>
              <a:off x="9575800" y="4346802"/>
              <a:ext cx="2260600" cy="21703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C000"/>
                  </a:solidFill>
                </a:rPr>
                <a:t>인덱스 페이지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36139" y="4343284"/>
              <a:ext cx="67678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Index.jsp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로그인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BA7E5440-244A-4735-9F11-257F01C05A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3838" r="33546" b="20883"/>
          <a:stretch/>
        </p:blipFill>
        <p:spPr>
          <a:xfrm>
            <a:off x="166947" y="1987628"/>
            <a:ext cx="2050005" cy="2971644"/>
          </a:xfrm>
        </p:spPr>
      </p:pic>
      <p:sp>
        <p:nvSpPr>
          <p:cNvPr id="17" name="TextBox 16"/>
          <p:cNvSpPr txBox="1"/>
          <p:nvPr/>
        </p:nvSpPr>
        <p:spPr>
          <a:xfrm>
            <a:off x="276961" y="1995978"/>
            <a:ext cx="596638" cy="2308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bg1"/>
                </a:solidFill>
              </a:rPr>
              <a:t>Join.jsp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23566" name="그룹 23565"/>
          <p:cNvGrpSpPr/>
          <p:nvPr/>
        </p:nvGrpSpPr>
        <p:grpSpPr>
          <a:xfrm>
            <a:off x="2455331" y="1877403"/>
            <a:ext cx="2954869" cy="3192093"/>
            <a:chOff x="2455331" y="1877403"/>
            <a:chExt cx="2954869" cy="3192093"/>
          </a:xfrm>
        </p:grpSpPr>
        <p:grpSp>
          <p:nvGrpSpPr>
            <p:cNvPr id="23558" name="그룹 23557"/>
            <p:cNvGrpSpPr/>
            <p:nvPr/>
          </p:nvGrpSpPr>
          <p:grpSpPr>
            <a:xfrm>
              <a:off x="3303398" y="1877403"/>
              <a:ext cx="2106802" cy="3192093"/>
              <a:chOff x="3303398" y="1877403"/>
              <a:chExt cx="2106802" cy="3192093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FFFDEAAA-F01C-4310-8116-7EFC76AB3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50" r="33606" b="11051"/>
              <a:stretch/>
            </p:blipFill>
            <p:spPr>
              <a:xfrm>
                <a:off x="3303398" y="1877403"/>
                <a:ext cx="2106802" cy="3192093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77362" y="1883861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Join2.jsp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오른쪽 화살표 19"/>
            <p:cNvSpPr/>
            <p:nvPr/>
          </p:nvSpPr>
          <p:spPr>
            <a:xfrm>
              <a:off x="2455331" y="3184882"/>
              <a:ext cx="736601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567" name="그룹 23566"/>
          <p:cNvGrpSpPr/>
          <p:nvPr/>
        </p:nvGrpSpPr>
        <p:grpSpPr>
          <a:xfrm>
            <a:off x="5651499" y="2099325"/>
            <a:ext cx="3414261" cy="2748248"/>
            <a:chOff x="5651499" y="2099325"/>
            <a:chExt cx="3414261" cy="2748248"/>
          </a:xfrm>
        </p:grpSpPr>
        <p:grpSp>
          <p:nvGrpSpPr>
            <p:cNvPr id="23560" name="그룹 23559"/>
            <p:cNvGrpSpPr/>
            <p:nvPr/>
          </p:nvGrpSpPr>
          <p:grpSpPr>
            <a:xfrm>
              <a:off x="6587477" y="2099325"/>
              <a:ext cx="2478283" cy="2748248"/>
              <a:chOff x="6587477" y="2099325"/>
              <a:chExt cx="2478283" cy="2748248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D99780B9-5671-48D7-B94F-BDAA00B5C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178" r="34064" b="37737"/>
              <a:stretch/>
            </p:blipFill>
            <p:spPr>
              <a:xfrm>
                <a:off x="6587477" y="2099325"/>
                <a:ext cx="2478283" cy="2748248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728562" y="2099325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Join3.jsp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오른쪽 화살표 20"/>
            <p:cNvSpPr/>
            <p:nvPr/>
          </p:nvSpPr>
          <p:spPr>
            <a:xfrm>
              <a:off x="5651499" y="3184881"/>
              <a:ext cx="736601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900" b="1" dirty="0" smtClean="0"/>
                <a:t>  메일 전송</a:t>
              </a:r>
              <a:endParaRPr lang="ko-KR" altLang="en-US" sz="900" b="1" dirty="0"/>
            </a:p>
          </p:txBody>
        </p:sp>
      </p:grpSp>
      <p:grpSp>
        <p:nvGrpSpPr>
          <p:cNvPr id="23568" name="그룹 23567"/>
          <p:cNvGrpSpPr/>
          <p:nvPr/>
        </p:nvGrpSpPr>
        <p:grpSpPr>
          <a:xfrm>
            <a:off x="9376830" y="2432049"/>
            <a:ext cx="2312123" cy="2082800"/>
            <a:chOff x="9376830" y="2432049"/>
            <a:chExt cx="2312123" cy="2082800"/>
          </a:xfrm>
        </p:grpSpPr>
        <p:sp>
          <p:nvSpPr>
            <p:cNvPr id="4" name="직사각형 3"/>
            <p:cNvSpPr/>
            <p:nvPr/>
          </p:nvSpPr>
          <p:spPr>
            <a:xfrm>
              <a:off x="10365337" y="2432049"/>
              <a:ext cx="1323616" cy="20828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C000"/>
                  </a:solidFill>
                </a:rPr>
                <a:t>메일인</a:t>
              </a:r>
              <a:r>
                <a:rPr lang="ko-KR" altLang="en-US" dirty="0">
                  <a:solidFill>
                    <a:srgbClr val="FFC000"/>
                  </a:solidFill>
                </a:rPr>
                <a:t>증</a:t>
              </a: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376830" y="3184882"/>
              <a:ext cx="736601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555" name="그룹 23554"/>
          <p:cNvGrpSpPr/>
          <p:nvPr/>
        </p:nvGrpSpPr>
        <p:grpSpPr>
          <a:xfrm>
            <a:off x="112420" y="4021657"/>
            <a:ext cx="3557151" cy="2339041"/>
            <a:chOff x="112420" y="4021657"/>
            <a:chExt cx="3557151" cy="2339041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0" y="4021657"/>
              <a:ext cx="3557151" cy="210820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540887" y="6129866"/>
              <a:ext cx="93647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joinAction.jsp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56" name="그룹 23555"/>
          <p:cNvGrpSpPr/>
          <p:nvPr/>
        </p:nvGrpSpPr>
        <p:grpSpPr>
          <a:xfrm>
            <a:off x="4356761" y="4263071"/>
            <a:ext cx="1861096" cy="2422718"/>
            <a:chOff x="4356760" y="4263071"/>
            <a:chExt cx="1861096" cy="2422718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760" y="4263071"/>
              <a:ext cx="1861096" cy="2191886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725076" y="6454957"/>
              <a:ext cx="141256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userRegisterAction.jsp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64" name="그룹 23563"/>
          <p:cNvGrpSpPr/>
          <p:nvPr/>
        </p:nvGrpSpPr>
        <p:grpSpPr>
          <a:xfrm>
            <a:off x="2717802" y="381875"/>
            <a:ext cx="3500055" cy="5747991"/>
            <a:chOff x="2717802" y="385695"/>
            <a:chExt cx="3500055" cy="5747991"/>
          </a:xfrm>
        </p:grpSpPr>
        <p:grpSp>
          <p:nvGrpSpPr>
            <p:cNvPr id="23554" name="그룹 23553"/>
            <p:cNvGrpSpPr/>
            <p:nvPr/>
          </p:nvGrpSpPr>
          <p:grpSpPr>
            <a:xfrm>
              <a:off x="2717802" y="385695"/>
              <a:ext cx="3489928" cy="5428067"/>
              <a:chOff x="3286420" y="1243288"/>
              <a:chExt cx="2945730" cy="4581648"/>
            </a:xfrm>
          </p:grpSpPr>
          <p:pic>
            <p:nvPicPr>
              <p:cNvPr id="23553" name="Picture 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6420" y="1243288"/>
                <a:ext cx="2877313" cy="3210179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552" name="자유형 23551"/>
              <p:cNvSpPr/>
              <p:nvPr/>
            </p:nvSpPr>
            <p:spPr>
              <a:xfrm>
                <a:off x="3286420" y="4453467"/>
                <a:ext cx="2945730" cy="1371469"/>
              </a:xfrm>
              <a:custGeom>
                <a:avLst/>
                <a:gdLst>
                  <a:gd name="connsiteX0" fmla="*/ 0 w 2946400"/>
                  <a:gd name="connsiteY0" fmla="*/ 0 h 2472266"/>
                  <a:gd name="connsiteX1" fmla="*/ 2895600 w 2946400"/>
                  <a:gd name="connsiteY1" fmla="*/ 16933 h 2472266"/>
                  <a:gd name="connsiteX2" fmla="*/ 2946400 w 2946400"/>
                  <a:gd name="connsiteY2" fmla="*/ 2472266 h 2472266"/>
                  <a:gd name="connsiteX3" fmla="*/ 1117600 w 2946400"/>
                  <a:gd name="connsiteY3" fmla="*/ 2472266 h 2472266"/>
                  <a:gd name="connsiteX4" fmla="*/ 0 w 2946400"/>
                  <a:gd name="connsiteY4" fmla="*/ 0 h 2472266"/>
                  <a:gd name="connsiteX0" fmla="*/ 0 w 2946400"/>
                  <a:gd name="connsiteY0" fmla="*/ 0 h 2472266"/>
                  <a:gd name="connsiteX1" fmla="*/ 2895600 w 2946400"/>
                  <a:gd name="connsiteY1" fmla="*/ 16933 h 2472266"/>
                  <a:gd name="connsiteX2" fmla="*/ 2946400 w 2946400"/>
                  <a:gd name="connsiteY2" fmla="*/ 2472266 h 2472266"/>
                  <a:gd name="connsiteX3" fmla="*/ 1117600 w 2946400"/>
                  <a:gd name="connsiteY3" fmla="*/ 2472266 h 2472266"/>
                  <a:gd name="connsiteX4" fmla="*/ 1393482 w 2946400"/>
                  <a:gd name="connsiteY4" fmla="*/ 2463658 h 2472266"/>
                  <a:gd name="connsiteX5" fmla="*/ 0 w 2946400"/>
                  <a:gd name="connsiteY5" fmla="*/ 0 h 2472266"/>
                  <a:gd name="connsiteX0" fmla="*/ 0 w 2960766"/>
                  <a:gd name="connsiteY0" fmla="*/ 0 h 2485216"/>
                  <a:gd name="connsiteX1" fmla="*/ 2895600 w 2960766"/>
                  <a:gd name="connsiteY1" fmla="*/ 16933 h 2485216"/>
                  <a:gd name="connsiteX2" fmla="*/ 2960766 w 2960766"/>
                  <a:gd name="connsiteY2" fmla="*/ 2485216 h 2485216"/>
                  <a:gd name="connsiteX3" fmla="*/ 1117600 w 2960766"/>
                  <a:gd name="connsiteY3" fmla="*/ 2472266 h 2485216"/>
                  <a:gd name="connsiteX4" fmla="*/ 1393482 w 2960766"/>
                  <a:gd name="connsiteY4" fmla="*/ 2463658 h 2485216"/>
                  <a:gd name="connsiteX5" fmla="*/ 0 w 2960766"/>
                  <a:gd name="connsiteY5" fmla="*/ 0 h 24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0766" h="2485216">
                    <a:moveTo>
                      <a:pt x="0" y="0"/>
                    </a:moveTo>
                    <a:lnTo>
                      <a:pt x="2895600" y="16933"/>
                    </a:lnTo>
                    <a:lnTo>
                      <a:pt x="2960766" y="2485216"/>
                    </a:lnTo>
                    <a:lnTo>
                      <a:pt x="1117600" y="2472266"/>
                    </a:lnTo>
                    <a:cubicBezTo>
                      <a:pt x="1113789" y="2452130"/>
                      <a:pt x="1397293" y="2483794"/>
                      <a:pt x="1393482" y="246365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439260" y="4453467"/>
                <a:ext cx="1048708" cy="19483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user.UserDAO.join</a:t>
                </a:r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()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356761" y="5805294"/>
              <a:ext cx="1861096" cy="3283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86" y="2322904"/>
            <a:ext cx="4943267" cy="398778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565" name="그룹 23564"/>
          <p:cNvGrpSpPr/>
          <p:nvPr/>
        </p:nvGrpSpPr>
        <p:grpSpPr>
          <a:xfrm>
            <a:off x="7203445" y="64517"/>
            <a:ext cx="4758267" cy="2861734"/>
            <a:chOff x="7052733" y="84666"/>
            <a:chExt cx="4758267" cy="2861734"/>
          </a:xfrm>
        </p:grpSpPr>
        <p:sp>
          <p:nvSpPr>
            <p:cNvPr id="45" name="직사각형 44"/>
            <p:cNvSpPr/>
            <p:nvPr/>
          </p:nvSpPr>
          <p:spPr>
            <a:xfrm>
              <a:off x="7060544" y="2856490"/>
              <a:ext cx="1219856" cy="899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3563" name="그룹 23562"/>
            <p:cNvGrpSpPr/>
            <p:nvPr/>
          </p:nvGrpSpPr>
          <p:grpSpPr>
            <a:xfrm>
              <a:off x="7052733" y="84666"/>
              <a:ext cx="4758267" cy="2861734"/>
              <a:chOff x="7052733" y="84666"/>
              <a:chExt cx="4758267" cy="2861734"/>
            </a:xfrm>
          </p:grpSpPr>
          <p:sp>
            <p:nvSpPr>
              <p:cNvPr id="23562" name="자유형 23561"/>
              <p:cNvSpPr/>
              <p:nvPr/>
            </p:nvSpPr>
            <p:spPr>
              <a:xfrm>
                <a:off x="7052733" y="84667"/>
                <a:ext cx="4758267" cy="2861733"/>
              </a:xfrm>
              <a:custGeom>
                <a:avLst/>
                <a:gdLst>
                  <a:gd name="connsiteX0" fmla="*/ 0 w 4758267"/>
                  <a:gd name="connsiteY0" fmla="*/ 2751666 h 2861733"/>
                  <a:gd name="connsiteX1" fmla="*/ 1879600 w 4758267"/>
                  <a:gd name="connsiteY1" fmla="*/ 0 h 2861733"/>
                  <a:gd name="connsiteX2" fmla="*/ 1871134 w 4758267"/>
                  <a:gd name="connsiteY2" fmla="*/ 2345266 h 2861733"/>
                  <a:gd name="connsiteX3" fmla="*/ 4758267 w 4758267"/>
                  <a:gd name="connsiteY3" fmla="*/ 2353733 h 2861733"/>
                  <a:gd name="connsiteX4" fmla="*/ 1227667 w 4758267"/>
                  <a:gd name="connsiteY4" fmla="*/ 2861733 h 2861733"/>
                  <a:gd name="connsiteX5" fmla="*/ 1219200 w 4758267"/>
                  <a:gd name="connsiteY5" fmla="*/ 2768600 h 2861733"/>
                  <a:gd name="connsiteX6" fmla="*/ 0 w 4758267"/>
                  <a:gd name="connsiteY6" fmla="*/ 2751666 h 286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267" h="2861733">
                    <a:moveTo>
                      <a:pt x="0" y="2751666"/>
                    </a:moveTo>
                    <a:lnTo>
                      <a:pt x="1879600" y="0"/>
                    </a:lnTo>
                    <a:lnTo>
                      <a:pt x="1871134" y="2345266"/>
                    </a:lnTo>
                    <a:lnTo>
                      <a:pt x="4758267" y="2353733"/>
                    </a:lnTo>
                    <a:lnTo>
                      <a:pt x="1227667" y="2861733"/>
                    </a:lnTo>
                    <a:lnTo>
                      <a:pt x="1219200" y="2768600"/>
                    </a:lnTo>
                    <a:lnTo>
                      <a:pt x="0" y="2751666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65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561" name="그룹 23560"/>
              <p:cNvGrpSpPr/>
              <p:nvPr/>
            </p:nvGrpSpPr>
            <p:grpSpPr>
              <a:xfrm>
                <a:off x="8934330" y="84666"/>
                <a:ext cx="2873898" cy="2571164"/>
                <a:chOff x="8934330" y="84666"/>
                <a:chExt cx="2873898" cy="2571164"/>
              </a:xfrm>
            </p:grpSpPr>
            <p:pic>
              <p:nvPicPr>
                <p:cNvPr id="23559" name="Picture 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34330" y="84666"/>
                  <a:ext cx="2873898" cy="2347383"/>
                </a:xfrm>
                <a:prstGeom prst="rect">
                  <a:avLst/>
                </a:prstGeom>
                <a:noFill/>
                <a:ln w="9525">
                  <a:solidFill>
                    <a:srgbClr val="FFC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10606605" y="2424998"/>
                  <a:ext cx="1082348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util.SHA256.java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4" name="직사각형 4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이메일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인증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E239557-53E3-4440-AADB-C51C6A96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77"/>
          <a:stretch/>
        </p:blipFill>
        <p:spPr>
          <a:xfrm>
            <a:off x="313267" y="1481661"/>
            <a:ext cx="4919134" cy="964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B8F5E76-49BF-42AD-8209-53E1E557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" y="2795144"/>
            <a:ext cx="7450667" cy="27585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77503" y="4586094"/>
            <a:ext cx="1861096" cy="3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29" name="그룹 28"/>
          <p:cNvGrpSpPr/>
          <p:nvPr/>
        </p:nvGrpSpPr>
        <p:grpSpPr>
          <a:xfrm>
            <a:off x="4307274" y="2527376"/>
            <a:ext cx="7730789" cy="2003614"/>
            <a:chOff x="4307274" y="2527376"/>
            <a:chExt cx="7730789" cy="2003614"/>
          </a:xfrm>
        </p:grpSpPr>
        <p:sp>
          <p:nvSpPr>
            <p:cNvPr id="11" name="오른쪽 화살표 10"/>
            <p:cNvSpPr/>
            <p:nvPr/>
          </p:nvSpPr>
          <p:spPr>
            <a:xfrm rot="21173403">
              <a:off x="4307274" y="4138706"/>
              <a:ext cx="4880169" cy="39228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108596" y="2527376"/>
              <a:ext cx="2929467" cy="1921939"/>
              <a:chOff x="9262533" y="2512480"/>
              <a:chExt cx="2929467" cy="192193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9262533" y="2512480"/>
                <a:ext cx="2929467" cy="19219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C000"/>
                    </a:solidFill>
                  </a:rPr>
                  <a:t>인증 완료 페이지</a:t>
                </a:r>
                <a:endParaRPr lang="ko-KR" alt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395561" y="2512557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Join4.jsp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314145" y="1475311"/>
            <a:ext cx="1848866" cy="2622615"/>
            <a:chOff x="6314145" y="1475311"/>
            <a:chExt cx="1848866" cy="262261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145" y="1706143"/>
              <a:ext cx="1848866" cy="2391783"/>
            </a:xfrm>
            <a:prstGeom prst="rect">
              <a:avLst/>
            </a:prstGeom>
            <a:noFill/>
            <a:ln w="9525">
              <a:solidFill>
                <a:schemeClr val="accent4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449612" y="1475311"/>
              <a:ext cx="141737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emailCheckAction.java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620102" y="823377"/>
            <a:ext cx="6555139" cy="2868090"/>
            <a:chOff x="1620102" y="823377"/>
            <a:chExt cx="6555139" cy="2868090"/>
          </a:xfrm>
        </p:grpSpPr>
        <p:grpSp>
          <p:nvGrpSpPr>
            <p:cNvPr id="28" name="그룹 27"/>
            <p:cNvGrpSpPr/>
            <p:nvPr/>
          </p:nvGrpSpPr>
          <p:grpSpPr>
            <a:xfrm>
              <a:off x="1620102" y="823377"/>
              <a:ext cx="6550231" cy="2868090"/>
              <a:chOff x="1620102" y="823377"/>
              <a:chExt cx="6550231" cy="2868090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1625600" y="829733"/>
                <a:ext cx="6544733" cy="2861734"/>
              </a:xfrm>
              <a:custGeom>
                <a:avLst/>
                <a:gdLst>
                  <a:gd name="connsiteX0" fmla="*/ 4343400 w 6561666"/>
                  <a:gd name="connsiteY0" fmla="*/ 0 h 2870200"/>
                  <a:gd name="connsiteX1" fmla="*/ 6561666 w 6561666"/>
                  <a:gd name="connsiteY1" fmla="*/ 2328333 h 2870200"/>
                  <a:gd name="connsiteX2" fmla="*/ 4707466 w 6561666"/>
                  <a:gd name="connsiteY2" fmla="*/ 2319866 h 2870200"/>
                  <a:gd name="connsiteX3" fmla="*/ 4707466 w 6561666"/>
                  <a:gd name="connsiteY3" fmla="*/ 2870200 h 2870200"/>
                  <a:gd name="connsiteX4" fmla="*/ 0 w 6561666"/>
                  <a:gd name="connsiteY4" fmla="*/ 1210733 h 2870200"/>
                  <a:gd name="connsiteX5" fmla="*/ 4360333 w 6561666"/>
                  <a:gd name="connsiteY5" fmla="*/ 1202266 h 2870200"/>
                  <a:gd name="connsiteX6" fmla="*/ 4343400 w 6561666"/>
                  <a:gd name="connsiteY6" fmla="*/ 0 h 2870200"/>
                  <a:gd name="connsiteX0" fmla="*/ 4885266 w 6561666"/>
                  <a:gd name="connsiteY0" fmla="*/ 0 h 2827867"/>
                  <a:gd name="connsiteX1" fmla="*/ 6561666 w 6561666"/>
                  <a:gd name="connsiteY1" fmla="*/ 2286000 h 2827867"/>
                  <a:gd name="connsiteX2" fmla="*/ 4707466 w 6561666"/>
                  <a:gd name="connsiteY2" fmla="*/ 2277533 h 2827867"/>
                  <a:gd name="connsiteX3" fmla="*/ 4707466 w 6561666"/>
                  <a:gd name="connsiteY3" fmla="*/ 2827867 h 2827867"/>
                  <a:gd name="connsiteX4" fmla="*/ 0 w 6561666"/>
                  <a:gd name="connsiteY4" fmla="*/ 1168400 h 2827867"/>
                  <a:gd name="connsiteX5" fmla="*/ 4360333 w 6561666"/>
                  <a:gd name="connsiteY5" fmla="*/ 1159933 h 2827867"/>
                  <a:gd name="connsiteX6" fmla="*/ 4885266 w 6561666"/>
                  <a:gd name="connsiteY6" fmla="*/ 0 h 2827867"/>
                  <a:gd name="connsiteX0" fmla="*/ 4893733 w 6561666"/>
                  <a:gd name="connsiteY0" fmla="*/ 0 h 2861734"/>
                  <a:gd name="connsiteX1" fmla="*/ 6561666 w 6561666"/>
                  <a:gd name="connsiteY1" fmla="*/ 2319867 h 2861734"/>
                  <a:gd name="connsiteX2" fmla="*/ 4707466 w 6561666"/>
                  <a:gd name="connsiteY2" fmla="*/ 2311400 h 2861734"/>
                  <a:gd name="connsiteX3" fmla="*/ 4707466 w 6561666"/>
                  <a:gd name="connsiteY3" fmla="*/ 2861734 h 2861734"/>
                  <a:gd name="connsiteX4" fmla="*/ 0 w 6561666"/>
                  <a:gd name="connsiteY4" fmla="*/ 1202267 h 2861734"/>
                  <a:gd name="connsiteX5" fmla="*/ 4360333 w 6561666"/>
                  <a:gd name="connsiteY5" fmla="*/ 1193800 h 2861734"/>
                  <a:gd name="connsiteX6" fmla="*/ 4893733 w 6561666"/>
                  <a:gd name="connsiteY6" fmla="*/ 0 h 2861734"/>
                  <a:gd name="connsiteX0" fmla="*/ 4893733 w 6561666"/>
                  <a:gd name="connsiteY0" fmla="*/ 0 h 2861734"/>
                  <a:gd name="connsiteX1" fmla="*/ 6561666 w 6561666"/>
                  <a:gd name="connsiteY1" fmla="*/ 2319867 h 2861734"/>
                  <a:gd name="connsiteX2" fmla="*/ 4707466 w 6561666"/>
                  <a:gd name="connsiteY2" fmla="*/ 2311400 h 2861734"/>
                  <a:gd name="connsiteX3" fmla="*/ 4707466 w 6561666"/>
                  <a:gd name="connsiteY3" fmla="*/ 2861734 h 2861734"/>
                  <a:gd name="connsiteX4" fmla="*/ 0 w 6561666"/>
                  <a:gd name="connsiteY4" fmla="*/ 1202267 h 2861734"/>
                  <a:gd name="connsiteX5" fmla="*/ 2370667 w 6561666"/>
                  <a:gd name="connsiteY5" fmla="*/ 643467 h 2861734"/>
                  <a:gd name="connsiteX6" fmla="*/ 4893733 w 6561666"/>
                  <a:gd name="connsiteY6" fmla="*/ 0 h 2861734"/>
                  <a:gd name="connsiteX0" fmla="*/ 4893733 w 6561666"/>
                  <a:gd name="connsiteY0" fmla="*/ 0 h 2861734"/>
                  <a:gd name="connsiteX1" fmla="*/ 6561666 w 6561666"/>
                  <a:gd name="connsiteY1" fmla="*/ 2319867 h 2861734"/>
                  <a:gd name="connsiteX2" fmla="*/ 4707466 w 6561666"/>
                  <a:gd name="connsiteY2" fmla="*/ 2311400 h 2861734"/>
                  <a:gd name="connsiteX3" fmla="*/ 4707466 w 6561666"/>
                  <a:gd name="connsiteY3" fmla="*/ 2861734 h 2861734"/>
                  <a:gd name="connsiteX4" fmla="*/ 0 w 6561666"/>
                  <a:gd name="connsiteY4" fmla="*/ 1202267 h 2861734"/>
                  <a:gd name="connsiteX5" fmla="*/ 4893733 w 6561666"/>
                  <a:gd name="connsiteY5" fmla="*/ 0 h 2861734"/>
                  <a:gd name="connsiteX0" fmla="*/ 4876800 w 6544733"/>
                  <a:gd name="connsiteY0" fmla="*/ 0 h 2861734"/>
                  <a:gd name="connsiteX1" fmla="*/ 6544733 w 6544733"/>
                  <a:gd name="connsiteY1" fmla="*/ 2319867 h 2861734"/>
                  <a:gd name="connsiteX2" fmla="*/ 4690533 w 6544733"/>
                  <a:gd name="connsiteY2" fmla="*/ 2311400 h 2861734"/>
                  <a:gd name="connsiteX3" fmla="*/ 4690533 w 6544733"/>
                  <a:gd name="connsiteY3" fmla="*/ 2861734 h 2861734"/>
                  <a:gd name="connsiteX4" fmla="*/ 0 w 6544733"/>
                  <a:gd name="connsiteY4" fmla="*/ 1354667 h 2861734"/>
                  <a:gd name="connsiteX5" fmla="*/ 4876800 w 6544733"/>
                  <a:gd name="connsiteY5" fmla="*/ 0 h 286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44733" h="2861734">
                    <a:moveTo>
                      <a:pt x="4876800" y="0"/>
                    </a:moveTo>
                    <a:lnTo>
                      <a:pt x="6544733" y="2319867"/>
                    </a:lnTo>
                    <a:lnTo>
                      <a:pt x="4690533" y="2311400"/>
                    </a:lnTo>
                    <a:lnTo>
                      <a:pt x="4690533" y="2861734"/>
                    </a:lnTo>
                    <a:lnTo>
                      <a:pt x="0" y="1354667"/>
                    </a:lnTo>
                    <a:lnTo>
                      <a:pt x="487680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191" b="17407"/>
              <a:stretch/>
            </p:blipFill>
            <p:spPr bwMode="auto">
              <a:xfrm>
                <a:off x="1620102" y="823377"/>
                <a:ext cx="4854683" cy="1344090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6314145" y="3159570"/>
              <a:ext cx="1861096" cy="527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78302" y="1155940"/>
            <a:ext cx="4054415" cy="5422143"/>
            <a:chOff x="1078302" y="1155940"/>
            <a:chExt cx="4054415" cy="5422143"/>
          </a:xfrm>
        </p:grpSpPr>
        <p:sp>
          <p:nvSpPr>
            <p:cNvPr id="23" name="직사각형 22"/>
            <p:cNvSpPr/>
            <p:nvPr/>
          </p:nvSpPr>
          <p:spPr>
            <a:xfrm>
              <a:off x="1842286" y="1167030"/>
              <a:ext cx="2094714" cy="164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8302" y="1155940"/>
              <a:ext cx="4054415" cy="5422143"/>
              <a:chOff x="1078302" y="1155940"/>
              <a:chExt cx="4054415" cy="5422143"/>
            </a:xfrm>
          </p:grpSpPr>
          <p:pic>
            <p:nvPicPr>
              <p:cNvPr id="22529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609" y="3250889"/>
                <a:ext cx="4042883" cy="3327194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자유형 23"/>
              <p:cNvSpPr/>
              <p:nvPr/>
            </p:nvSpPr>
            <p:spPr>
              <a:xfrm>
                <a:off x="1078302" y="1155940"/>
                <a:ext cx="4054415" cy="2104844"/>
              </a:xfrm>
              <a:custGeom>
                <a:avLst/>
                <a:gdLst>
                  <a:gd name="connsiteX0" fmla="*/ 1587261 w 4045789"/>
                  <a:gd name="connsiteY0" fmla="*/ 0 h 2096218"/>
                  <a:gd name="connsiteX1" fmla="*/ 1587261 w 4045789"/>
                  <a:gd name="connsiteY1" fmla="*/ 181154 h 2096218"/>
                  <a:gd name="connsiteX2" fmla="*/ 3683480 w 4045789"/>
                  <a:gd name="connsiteY2" fmla="*/ 181154 h 2096218"/>
                  <a:gd name="connsiteX3" fmla="*/ 4045789 w 4045789"/>
                  <a:gd name="connsiteY3" fmla="*/ 2087592 h 2096218"/>
                  <a:gd name="connsiteX4" fmla="*/ 0 w 4045789"/>
                  <a:gd name="connsiteY4" fmla="*/ 2096218 h 2096218"/>
                  <a:gd name="connsiteX5" fmla="*/ 1587261 w 4045789"/>
                  <a:gd name="connsiteY5" fmla="*/ 0 h 2096218"/>
                  <a:gd name="connsiteX0" fmla="*/ 1587261 w 4045789"/>
                  <a:gd name="connsiteY0" fmla="*/ 0 h 2096218"/>
                  <a:gd name="connsiteX1" fmla="*/ 1587261 w 4045789"/>
                  <a:gd name="connsiteY1" fmla="*/ 181154 h 2096218"/>
                  <a:gd name="connsiteX2" fmla="*/ 3683480 w 4045789"/>
                  <a:gd name="connsiteY2" fmla="*/ 181154 h 2096218"/>
                  <a:gd name="connsiteX3" fmla="*/ 3648974 w 4045789"/>
                  <a:gd name="connsiteY3" fmla="*/ 172528 h 2096218"/>
                  <a:gd name="connsiteX4" fmla="*/ 4045789 w 4045789"/>
                  <a:gd name="connsiteY4" fmla="*/ 2087592 h 2096218"/>
                  <a:gd name="connsiteX5" fmla="*/ 0 w 4045789"/>
                  <a:gd name="connsiteY5" fmla="*/ 2096218 h 2096218"/>
                  <a:gd name="connsiteX6" fmla="*/ 1587261 w 4045789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4175186 w 4175186"/>
                  <a:gd name="connsiteY3" fmla="*/ 250165 h 2096218"/>
                  <a:gd name="connsiteX4" fmla="*/ 4045789 w 4175186"/>
                  <a:gd name="connsiteY4" fmla="*/ 2087592 h 2096218"/>
                  <a:gd name="connsiteX5" fmla="*/ 0 w 4175186"/>
                  <a:gd name="connsiteY5" fmla="*/ 2096218 h 2096218"/>
                  <a:gd name="connsiteX6" fmla="*/ 1587261 w 4175186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4175186 w 4175186"/>
                  <a:gd name="connsiteY3" fmla="*/ 250165 h 2096218"/>
                  <a:gd name="connsiteX4" fmla="*/ 4045789 w 4175186"/>
                  <a:gd name="connsiteY4" fmla="*/ 2087592 h 2096218"/>
                  <a:gd name="connsiteX5" fmla="*/ 0 w 4175186"/>
                  <a:gd name="connsiteY5" fmla="*/ 2096218 h 2096218"/>
                  <a:gd name="connsiteX6" fmla="*/ 1587261 w 4175186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4175186 w 4175186"/>
                  <a:gd name="connsiteY3" fmla="*/ 250165 h 2096218"/>
                  <a:gd name="connsiteX4" fmla="*/ 4045789 w 4175186"/>
                  <a:gd name="connsiteY4" fmla="*/ 2087592 h 2096218"/>
                  <a:gd name="connsiteX5" fmla="*/ 0 w 4175186"/>
                  <a:gd name="connsiteY5" fmla="*/ 2096218 h 2096218"/>
                  <a:gd name="connsiteX6" fmla="*/ 1587261 w 4175186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4175186 w 4175186"/>
                  <a:gd name="connsiteY3" fmla="*/ 250165 h 2096218"/>
                  <a:gd name="connsiteX4" fmla="*/ 4045789 w 4175186"/>
                  <a:gd name="connsiteY4" fmla="*/ 2087592 h 2096218"/>
                  <a:gd name="connsiteX5" fmla="*/ 0 w 4175186"/>
                  <a:gd name="connsiteY5" fmla="*/ 2096218 h 2096218"/>
                  <a:gd name="connsiteX6" fmla="*/ 1587261 w 4175186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4175186 w 4175186"/>
                  <a:gd name="connsiteY3" fmla="*/ 250165 h 2096218"/>
                  <a:gd name="connsiteX4" fmla="*/ 4045789 w 4175186"/>
                  <a:gd name="connsiteY4" fmla="*/ 2087592 h 2096218"/>
                  <a:gd name="connsiteX5" fmla="*/ 0 w 4175186"/>
                  <a:gd name="connsiteY5" fmla="*/ 2096218 h 2096218"/>
                  <a:gd name="connsiteX6" fmla="*/ 1587261 w 4175186"/>
                  <a:gd name="connsiteY6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3674852 w 4175186"/>
                  <a:gd name="connsiteY3" fmla="*/ 181154 h 2096218"/>
                  <a:gd name="connsiteX4" fmla="*/ 4175186 w 4175186"/>
                  <a:gd name="connsiteY4" fmla="*/ 250165 h 2096218"/>
                  <a:gd name="connsiteX5" fmla="*/ 4045789 w 4175186"/>
                  <a:gd name="connsiteY5" fmla="*/ 2087592 h 2096218"/>
                  <a:gd name="connsiteX6" fmla="*/ 0 w 4175186"/>
                  <a:gd name="connsiteY6" fmla="*/ 2096218 h 2096218"/>
                  <a:gd name="connsiteX7" fmla="*/ 1587261 w 4175186"/>
                  <a:gd name="connsiteY7" fmla="*/ 0 h 2096218"/>
                  <a:gd name="connsiteX0" fmla="*/ 1587261 w 4175186"/>
                  <a:gd name="connsiteY0" fmla="*/ 0 h 2096218"/>
                  <a:gd name="connsiteX1" fmla="*/ 1587261 w 4175186"/>
                  <a:gd name="connsiteY1" fmla="*/ 181154 h 2096218"/>
                  <a:gd name="connsiteX2" fmla="*/ 3683480 w 4175186"/>
                  <a:gd name="connsiteY2" fmla="*/ 181154 h 2096218"/>
                  <a:gd name="connsiteX3" fmla="*/ 3674852 w 4175186"/>
                  <a:gd name="connsiteY3" fmla="*/ 577969 h 2096218"/>
                  <a:gd name="connsiteX4" fmla="*/ 4175186 w 4175186"/>
                  <a:gd name="connsiteY4" fmla="*/ 250165 h 2096218"/>
                  <a:gd name="connsiteX5" fmla="*/ 4045789 w 4175186"/>
                  <a:gd name="connsiteY5" fmla="*/ 2087592 h 2096218"/>
                  <a:gd name="connsiteX6" fmla="*/ 0 w 4175186"/>
                  <a:gd name="connsiteY6" fmla="*/ 2096218 h 2096218"/>
                  <a:gd name="connsiteX7" fmla="*/ 1587261 w 4175186"/>
                  <a:gd name="connsiteY7" fmla="*/ 0 h 2096218"/>
                  <a:gd name="connsiteX0" fmla="*/ 1587261 w 4175186"/>
                  <a:gd name="connsiteY0" fmla="*/ 34928 h 2131146"/>
                  <a:gd name="connsiteX1" fmla="*/ 1587261 w 4175186"/>
                  <a:gd name="connsiteY1" fmla="*/ 216082 h 2131146"/>
                  <a:gd name="connsiteX2" fmla="*/ 3683480 w 4175186"/>
                  <a:gd name="connsiteY2" fmla="*/ 216082 h 2131146"/>
                  <a:gd name="connsiteX3" fmla="*/ 3899139 w 4175186"/>
                  <a:gd name="connsiteY3" fmla="*/ 422 h 2131146"/>
                  <a:gd name="connsiteX4" fmla="*/ 4175186 w 4175186"/>
                  <a:gd name="connsiteY4" fmla="*/ 285093 h 2131146"/>
                  <a:gd name="connsiteX5" fmla="*/ 4045789 w 4175186"/>
                  <a:gd name="connsiteY5" fmla="*/ 2122520 h 2131146"/>
                  <a:gd name="connsiteX6" fmla="*/ 0 w 4175186"/>
                  <a:gd name="connsiteY6" fmla="*/ 2131146 h 2131146"/>
                  <a:gd name="connsiteX7" fmla="*/ 1587261 w 4175186"/>
                  <a:gd name="connsiteY7" fmla="*/ 34928 h 2131146"/>
                  <a:gd name="connsiteX0" fmla="*/ 3899139 w 4175186"/>
                  <a:gd name="connsiteY0" fmla="*/ 0 h 2130724"/>
                  <a:gd name="connsiteX1" fmla="*/ 4175186 w 4175186"/>
                  <a:gd name="connsiteY1" fmla="*/ 284671 h 2130724"/>
                  <a:gd name="connsiteX2" fmla="*/ 4045789 w 4175186"/>
                  <a:gd name="connsiteY2" fmla="*/ 2122098 h 2130724"/>
                  <a:gd name="connsiteX3" fmla="*/ 0 w 4175186"/>
                  <a:gd name="connsiteY3" fmla="*/ 2130724 h 2130724"/>
                  <a:gd name="connsiteX4" fmla="*/ 1587261 w 4175186"/>
                  <a:gd name="connsiteY4" fmla="*/ 34506 h 2130724"/>
                  <a:gd name="connsiteX5" fmla="*/ 1587261 w 4175186"/>
                  <a:gd name="connsiteY5" fmla="*/ 215660 h 2130724"/>
                  <a:gd name="connsiteX6" fmla="*/ 3774920 w 4175186"/>
                  <a:gd name="connsiteY6" fmla="*/ 307100 h 2130724"/>
                  <a:gd name="connsiteX0" fmla="*/ 3899139 w 4175186"/>
                  <a:gd name="connsiteY0" fmla="*/ 0 h 2130724"/>
                  <a:gd name="connsiteX1" fmla="*/ 4175186 w 4175186"/>
                  <a:gd name="connsiteY1" fmla="*/ 284671 h 2130724"/>
                  <a:gd name="connsiteX2" fmla="*/ 4045789 w 4175186"/>
                  <a:gd name="connsiteY2" fmla="*/ 2122098 h 2130724"/>
                  <a:gd name="connsiteX3" fmla="*/ 0 w 4175186"/>
                  <a:gd name="connsiteY3" fmla="*/ 2130724 h 2130724"/>
                  <a:gd name="connsiteX4" fmla="*/ 1587261 w 4175186"/>
                  <a:gd name="connsiteY4" fmla="*/ 34506 h 2130724"/>
                  <a:gd name="connsiteX5" fmla="*/ 1587261 w 4175186"/>
                  <a:gd name="connsiteY5" fmla="*/ 215660 h 2130724"/>
                  <a:gd name="connsiteX6" fmla="*/ 3680029 w 4175186"/>
                  <a:gd name="connsiteY6" fmla="*/ 212210 h 2130724"/>
                  <a:gd name="connsiteX0" fmla="*/ 3700731 w 4175186"/>
                  <a:gd name="connsiteY0" fmla="*/ 34505 h 2096218"/>
                  <a:gd name="connsiteX1" fmla="*/ 4175186 w 4175186"/>
                  <a:gd name="connsiteY1" fmla="*/ 250165 h 2096218"/>
                  <a:gd name="connsiteX2" fmla="*/ 4045789 w 4175186"/>
                  <a:gd name="connsiteY2" fmla="*/ 2087592 h 2096218"/>
                  <a:gd name="connsiteX3" fmla="*/ 0 w 4175186"/>
                  <a:gd name="connsiteY3" fmla="*/ 2096218 h 2096218"/>
                  <a:gd name="connsiteX4" fmla="*/ 1587261 w 4175186"/>
                  <a:gd name="connsiteY4" fmla="*/ 0 h 2096218"/>
                  <a:gd name="connsiteX5" fmla="*/ 1587261 w 4175186"/>
                  <a:gd name="connsiteY5" fmla="*/ 181154 h 2096218"/>
                  <a:gd name="connsiteX6" fmla="*/ 3680029 w 4175186"/>
                  <a:gd name="connsiteY6" fmla="*/ 177704 h 2096218"/>
                  <a:gd name="connsiteX0" fmla="*/ 3700731 w 4175186"/>
                  <a:gd name="connsiteY0" fmla="*/ 34505 h 2096218"/>
                  <a:gd name="connsiteX1" fmla="*/ 4175186 w 4175186"/>
                  <a:gd name="connsiteY1" fmla="*/ 250165 h 2096218"/>
                  <a:gd name="connsiteX2" fmla="*/ 4045789 w 4175186"/>
                  <a:gd name="connsiteY2" fmla="*/ 2087592 h 2096218"/>
                  <a:gd name="connsiteX3" fmla="*/ 0 w 4175186"/>
                  <a:gd name="connsiteY3" fmla="*/ 2096218 h 2096218"/>
                  <a:gd name="connsiteX4" fmla="*/ 1587261 w 4175186"/>
                  <a:gd name="connsiteY4" fmla="*/ 0 h 2096218"/>
                  <a:gd name="connsiteX5" fmla="*/ 1587261 w 4175186"/>
                  <a:gd name="connsiteY5" fmla="*/ 181154 h 2096218"/>
                  <a:gd name="connsiteX6" fmla="*/ 3680029 w 4175186"/>
                  <a:gd name="connsiteY6" fmla="*/ 177704 h 2096218"/>
                  <a:gd name="connsiteX0" fmla="*/ 3700731 w 4175186"/>
                  <a:gd name="connsiteY0" fmla="*/ 34505 h 2096218"/>
                  <a:gd name="connsiteX1" fmla="*/ 4175186 w 4175186"/>
                  <a:gd name="connsiteY1" fmla="*/ 250165 h 2096218"/>
                  <a:gd name="connsiteX2" fmla="*/ 4045789 w 4175186"/>
                  <a:gd name="connsiteY2" fmla="*/ 2087592 h 2096218"/>
                  <a:gd name="connsiteX3" fmla="*/ 0 w 4175186"/>
                  <a:gd name="connsiteY3" fmla="*/ 2096218 h 2096218"/>
                  <a:gd name="connsiteX4" fmla="*/ 1587261 w 4175186"/>
                  <a:gd name="connsiteY4" fmla="*/ 0 h 2096218"/>
                  <a:gd name="connsiteX5" fmla="*/ 1587261 w 4175186"/>
                  <a:gd name="connsiteY5" fmla="*/ 181154 h 2096218"/>
                  <a:gd name="connsiteX6" fmla="*/ 3680029 w 4175186"/>
                  <a:gd name="connsiteY6" fmla="*/ 177704 h 2096218"/>
                  <a:gd name="connsiteX0" fmla="*/ 3700731 w 4176528"/>
                  <a:gd name="connsiteY0" fmla="*/ 34505 h 2096218"/>
                  <a:gd name="connsiteX1" fmla="*/ 4175186 w 4176528"/>
                  <a:gd name="connsiteY1" fmla="*/ 250165 h 2096218"/>
                  <a:gd name="connsiteX2" fmla="*/ 4045789 w 4176528"/>
                  <a:gd name="connsiteY2" fmla="*/ 2087592 h 2096218"/>
                  <a:gd name="connsiteX3" fmla="*/ 0 w 4176528"/>
                  <a:gd name="connsiteY3" fmla="*/ 2096218 h 2096218"/>
                  <a:gd name="connsiteX4" fmla="*/ 1587261 w 4176528"/>
                  <a:gd name="connsiteY4" fmla="*/ 0 h 2096218"/>
                  <a:gd name="connsiteX5" fmla="*/ 1587261 w 4176528"/>
                  <a:gd name="connsiteY5" fmla="*/ 181154 h 2096218"/>
                  <a:gd name="connsiteX6" fmla="*/ 3680029 w 4176528"/>
                  <a:gd name="connsiteY6" fmla="*/ 177704 h 2096218"/>
                  <a:gd name="connsiteX0" fmla="*/ 3700731 w 4176528"/>
                  <a:gd name="connsiteY0" fmla="*/ 34505 h 2096218"/>
                  <a:gd name="connsiteX1" fmla="*/ 4175186 w 4176528"/>
                  <a:gd name="connsiteY1" fmla="*/ 250165 h 2096218"/>
                  <a:gd name="connsiteX2" fmla="*/ 4045789 w 4176528"/>
                  <a:gd name="connsiteY2" fmla="*/ 2087592 h 2096218"/>
                  <a:gd name="connsiteX3" fmla="*/ 0 w 4176528"/>
                  <a:gd name="connsiteY3" fmla="*/ 2096218 h 2096218"/>
                  <a:gd name="connsiteX4" fmla="*/ 1587261 w 4176528"/>
                  <a:gd name="connsiteY4" fmla="*/ 0 h 2096218"/>
                  <a:gd name="connsiteX5" fmla="*/ 1587261 w 4176528"/>
                  <a:gd name="connsiteY5" fmla="*/ 181154 h 2096218"/>
                  <a:gd name="connsiteX6" fmla="*/ 3680029 w 4176528"/>
                  <a:gd name="connsiteY6" fmla="*/ 177704 h 2096218"/>
                  <a:gd name="connsiteX0" fmla="*/ 3700731 w 4262252"/>
                  <a:gd name="connsiteY0" fmla="*/ 34505 h 2096218"/>
                  <a:gd name="connsiteX1" fmla="*/ 4045789 w 4262252"/>
                  <a:gd name="connsiteY1" fmla="*/ 2087592 h 2096218"/>
                  <a:gd name="connsiteX2" fmla="*/ 0 w 4262252"/>
                  <a:gd name="connsiteY2" fmla="*/ 2096218 h 2096218"/>
                  <a:gd name="connsiteX3" fmla="*/ 1587261 w 4262252"/>
                  <a:gd name="connsiteY3" fmla="*/ 0 h 2096218"/>
                  <a:gd name="connsiteX4" fmla="*/ 1587261 w 4262252"/>
                  <a:gd name="connsiteY4" fmla="*/ 181154 h 2096218"/>
                  <a:gd name="connsiteX5" fmla="*/ 3680029 w 4262252"/>
                  <a:gd name="connsiteY5" fmla="*/ 177704 h 2096218"/>
                  <a:gd name="connsiteX0" fmla="*/ 3700731 w 4300319"/>
                  <a:gd name="connsiteY0" fmla="*/ 34505 h 2096218"/>
                  <a:gd name="connsiteX1" fmla="*/ 4045789 w 4300319"/>
                  <a:gd name="connsiteY1" fmla="*/ 2087592 h 2096218"/>
                  <a:gd name="connsiteX2" fmla="*/ 0 w 4300319"/>
                  <a:gd name="connsiteY2" fmla="*/ 2096218 h 2096218"/>
                  <a:gd name="connsiteX3" fmla="*/ 1587261 w 4300319"/>
                  <a:gd name="connsiteY3" fmla="*/ 0 h 2096218"/>
                  <a:gd name="connsiteX4" fmla="*/ 1587261 w 4300319"/>
                  <a:gd name="connsiteY4" fmla="*/ 181154 h 2096218"/>
                  <a:gd name="connsiteX5" fmla="*/ 3680029 w 4300319"/>
                  <a:gd name="connsiteY5" fmla="*/ 177704 h 2096218"/>
                  <a:gd name="connsiteX0" fmla="*/ 3700731 w 4300319"/>
                  <a:gd name="connsiteY0" fmla="*/ 34505 h 2096218"/>
                  <a:gd name="connsiteX1" fmla="*/ 4045789 w 4300319"/>
                  <a:gd name="connsiteY1" fmla="*/ 2087592 h 2096218"/>
                  <a:gd name="connsiteX2" fmla="*/ 0 w 4300319"/>
                  <a:gd name="connsiteY2" fmla="*/ 2096218 h 2096218"/>
                  <a:gd name="connsiteX3" fmla="*/ 1587261 w 4300319"/>
                  <a:gd name="connsiteY3" fmla="*/ 0 h 2096218"/>
                  <a:gd name="connsiteX4" fmla="*/ 1587261 w 4300319"/>
                  <a:gd name="connsiteY4" fmla="*/ 181154 h 2096218"/>
                  <a:gd name="connsiteX5" fmla="*/ 3680029 w 4300319"/>
                  <a:gd name="connsiteY5" fmla="*/ 177704 h 2096218"/>
                  <a:gd name="connsiteX6" fmla="*/ 3700731 w 4300319"/>
                  <a:gd name="connsiteY6" fmla="*/ 34505 h 2096218"/>
                  <a:gd name="connsiteX0" fmla="*/ 3700731 w 4290152"/>
                  <a:gd name="connsiteY0" fmla="*/ 34505 h 2096218"/>
                  <a:gd name="connsiteX1" fmla="*/ 4045789 w 4290152"/>
                  <a:gd name="connsiteY1" fmla="*/ 2087592 h 2096218"/>
                  <a:gd name="connsiteX2" fmla="*/ 0 w 4290152"/>
                  <a:gd name="connsiteY2" fmla="*/ 2096218 h 2096218"/>
                  <a:gd name="connsiteX3" fmla="*/ 1587261 w 4290152"/>
                  <a:gd name="connsiteY3" fmla="*/ 0 h 2096218"/>
                  <a:gd name="connsiteX4" fmla="*/ 1587261 w 4290152"/>
                  <a:gd name="connsiteY4" fmla="*/ 181154 h 2096218"/>
                  <a:gd name="connsiteX5" fmla="*/ 3680029 w 4290152"/>
                  <a:gd name="connsiteY5" fmla="*/ 177704 h 2096218"/>
                  <a:gd name="connsiteX6" fmla="*/ 3700731 w 4290152"/>
                  <a:gd name="connsiteY6" fmla="*/ 34505 h 2096218"/>
                  <a:gd name="connsiteX0" fmla="*/ 3674851 w 4247048"/>
                  <a:gd name="connsiteY0" fmla="*/ 17252 h 2243204"/>
                  <a:gd name="connsiteX1" fmla="*/ 4045789 w 4247048"/>
                  <a:gd name="connsiteY1" fmla="*/ 2087592 h 2243204"/>
                  <a:gd name="connsiteX2" fmla="*/ 0 w 4247048"/>
                  <a:gd name="connsiteY2" fmla="*/ 2096218 h 2243204"/>
                  <a:gd name="connsiteX3" fmla="*/ 1587261 w 4247048"/>
                  <a:gd name="connsiteY3" fmla="*/ 0 h 2243204"/>
                  <a:gd name="connsiteX4" fmla="*/ 1587261 w 4247048"/>
                  <a:gd name="connsiteY4" fmla="*/ 181154 h 2243204"/>
                  <a:gd name="connsiteX5" fmla="*/ 3680029 w 4247048"/>
                  <a:gd name="connsiteY5" fmla="*/ 177704 h 2243204"/>
                  <a:gd name="connsiteX6" fmla="*/ 3674851 w 4247048"/>
                  <a:gd name="connsiteY6" fmla="*/ 17252 h 2243204"/>
                  <a:gd name="connsiteX0" fmla="*/ 3674851 w 4254812"/>
                  <a:gd name="connsiteY0" fmla="*/ 17252 h 2243204"/>
                  <a:gd name="connsiteX1" fmla="*/ 4045789 w 4254812"/>
                  <a:gd name="connsiteY1" fmla="*/ 2087592 h 2243204"/>
                  <a:gd name="connsiteX2" fmla="*/ 0 w 4254812"/>
                  <a:gd name="connsiteY2" fmla="*/ 2096218 h 2243204"/>
                  <a:gd name="connsiteX3" fmla="*/ 1587261 w 4254812"/>
                  <a:gd name="connsiteY3" fmla="*/ 0 h 2243204"/>
                  <a:gd name="connsiteX4" fmla="*/ 1587261 w 4254812"/>
                  <a:gd name="connsiteY4" fmla="*/ 181154 h 2243204"/>
                  <a:gd name="connsiteX5" fmla="*/ 3680029 w 4254812"/>
                  <a:gd name="connsiteY5" fmla="*/ 177704 h 2243204"/>
                  <a:gd name="connsiteX6" fmla="*/ 3674851 w 4254812"/>
                  <a:gd name="connsiteY6" fmla="*/ 17252 h 2243204"/>
                  <a:gd name="connsiteX0" fmla="*/ 3674851 w 4254812"/>
                  <a:gd name="connsiteY0" fmla="*/ 17252 h 2243204"/>
                  <a:gd name="connsiteX1" fmla="*/ 4045789 w 4254812"/>
                  <a:gd name="connsiteY1" fmla="*/ 2087592 h 2243204"/>
                  <a:gd name="connsiteX2" fmla="*/ 0 w 4254812"/>
                  <a:gd name="connsiteY2" fmla="*/ 2096218 h 2243204"/>
                  <a:gd name="connsiteX3" fmla="*/ 1587261 w 4254812"/>
                  <a:gd name="connsiteY3" fmla="*/ 0 h 2243204"/>
                  <a:gd name="connsiteX4" fmla="*/ 1587261 w 4254812"/>
                  <a:gd name="connsiteY4" fmla="*/ 181154 h 2243204"/>
                  <a:gd name="connsiteX5" fmla="*/ 3680029 w 4254812"/>
                  <a:gd name="connsiteY5" fmla="*/ 177704 h 2243204"/>
                  <a:gd name="connsiteX6" fmla="*/ 3674851 w 4254812"/>
                  <a:gd name="connsiteY6" fmla="*/ 17252 h 2243204"/>
                  <a:gd name="connsiteX0" fmla="*/ 3674851 w 4254812"/>
                  <a:gd name="connsiteY0" fmla="*/ 17252 h 2243204"/>
                  <a:gd name="connsiteX1" fmla="*/ 4045789 w 4254812"/>
                  <a:gd name="connsiteY1" fmla="*/ 2087592 h 2243204"/>
                  <a:gd name="connsiteX2" fmla="*/ 0 w 4254812"/>
                  <a:gd name="connsiteY2" fmla="*/ 2096218 h 2243204"/>
                  <a:gd name="connsiteX3" fmla="*/ 1587261 w 4254812"/>
                  <a:gd name="connsiteY3" fmla="*/ 0 h 2243204"/>
                  <a:gd name="connsiteX4" fmla="*/ 1587261 w 4254812"/>
                  <a:gd name="connsiteY4" fmla="*/ 181154 h 2243204"/>
                  <a:gd name="connsiteX5" fmla="*/ 3680029 w 4254812"/>
                  <a:gd name="connsiteY5" fmla="*/ 177704 h 2243204"/>
                  <a:gd name="connsiteX6" fmla="*/ 3674851 w 4254812"/>
                  <a:gd name="connsiteY6" fmla="*/ 17252 h 2243204"/>
                  <a:gd name="connsiteX0" fmla="*/ 4045789 w 4296066"/>
                  <a:gd name="connsiteY0" fmla="*/ 2087592 h 2243204"/>
                  <a:gd name="connsiteX1" fmla="*/ 0 w 4296066"/>
                  <a:gd name="connsiteY1" fmla="*/ 2096218 h 2243204"/>
                  <a:gd name="connsiteX2" fmla="*/ 1587261 w 4296066"/>
                  <a:gd name="connsiteY2" fmla="*/ 0 h 2243204"/>
                  <a:gd name="connsiteX3" fmla="*/ 1587261 w 4296066"/>
                  <a:gd name="connsiteY3" fmla="*/ 181154 h 2243204"/>
                  <a:gd name="connsiteX4" fmla="*/ 3680029 w 4296066"/>
                  <a:gd name="connsiteY4" fmla="*/ 177704 h 2243204"/>
                  <a:gd name="connsiteX5" fmla="*/ 3674851 w 4296066"/>
                  <a:gd name="connsiteY5" fmla="*/ 17252 h 2243204"/>
                  <a:gd name="connsiteX6" fmla="*/ 4137229 w 4296066"/>
                  <a:gd name="connsiteY6" fmla="*/ 2179032 h 2243204"/>
                  <a:gd name="connsiteX0" fmla="*/ 4045789 w 5053873"/>
                  <a:gd name="connsiteY0" fmla="*/ 2087592 h 2243204"/>
                  <a:gd name="connsiteX1" fmla="*/ 0 w 5053873"/>
                  <a:gd name="connsiteY1" fmla="*/ 2096218 h 2243204"/>
                  <a:gd name="connsiteX2" fmla="*/ 1587261 w 5053873"/>
                  <a:gd name="connsiteY2" fmla="*/ 0 h 2243204"/>
                  <a:gd name="connsiteX3" fmla="*/ 1587261 w 5053873"/>
                  <a:gd name="connsiteY3" fmla="*/ 181154 h 2243204"/>
                  <a:gd name="connsiteX4" fmla="*/ 3680029 w 5053873"/>
                  <a:gd name="connsiteY4" fmla="*/ 177704 h 2243204"/>
                  <a:gd name="connsiteX5" fmla="*/ 3674851 w 5053873"/>
                  <a:gd name="connsiteY5" fmla="*/ 17252 h 2243204"/>
                  <a:gd name="connsiteX6" fmla="*/ 4956739 w 5053873"/>
                  <a:gd name="connsiteY6" fmla="*/ 1894360 h 2243204"/>
                  <a:gd name="connsiteX0" fmla="*/ 4045789 w 4489036"/>
                  <a:gd name="connsiteY0" fmla="*/ 2087592 h 2243204"/>
                  <a:gd name="connsiteX1" fmla="*/ 0 w 4489036"/>
                  <a:gd name="connsiteY1" fmla="*/ 2096218 h 2243204"/>
                  <a:gd name="connsiteX2" fmla="*/ 1587261 w 4489036"/>
                  <a:gd name="connsiteY2" fmla="*/ 0 h 2243204"/>
                  <a:gd name="connsiteX3" fmla="*/ 1587261 w 4489036"/>
                  <a:gd name="connsiteY3" fmla="*/ 181154 h 2243204"/>
                  <a:gd name="connsiteX4" fmla="*/ 3680029 w 4489036"/>
                  <a:gd name="connsiteY4" fmla="*/ 177704 h 2243204"/>
                  <a:gd name="connsiteX5" fmla="*/ 3674851 w 4489036"/>
                  <a:gd name="connsiteY5" fmla="*/ 17252 h 2243204"/>
                  <a:gd name="connsiteX6" fmla="*/ 4352890 w 4489036"/>
                  <a:gd name="connsiteY6" fmla="*/ 945454 h 2243204"/>
                  <a:gd name="connsiteX0" fmla="*/ 4045789 w 4352890"/>
                  <a:gd name="connsiteY0" fmla="*/ 2087592 h 2243204"/>
                  <a:gd name="connsiteX1" fmla="*/ 0 w 4352890"/>
                  <a:gd name="connsiteY1" fmla="*/ 2096218 h 2243204"/>
                  <a:gd name="connsiteX2" fmla="*/ 1587261 w 4352890"/>
                  <a:gd name="connsiteY2" fmla="*/ 0 h 2243204"/>
                  <a:gd name="connsiteX3" fmla="*/ 1587261 w 4352890"/>
                  <a:gd name="connsiteY3" fmla="*/ 181154 h 2243204"/>
                  <a:gd name="connsiteX4" fmla="*/ 3680029 w 4352890"/>
                  <a:gd name="connsiteY4" fmla="*/ 177704 h 2243204"/>
                  <a:gd name="connsiteX5" fmla="*/ 4352890 w 4352890"/>
                  <a:gd name="connsiteY5" fmla="*/ 945454 h 2243204"/>
                  <a:gd name="connsiteX0" fmla="*/ 4045789 w 4045789"/>
                  <a:gd name="connsiteY0" fmla="*/ 2134176 h 2289788"/>
                  <a:gd name="connsiteX1" fmla="*/ 0 w 4045789"/>
                  <a:gd name="connsiteY1" fmla="*/ 2142802 h 2289788"/>
                  <a:gd name="connsiteX2" fmla="*/ 1587261 w 4045789"/>
                  <a:gd name="connsiteY2" fmla="*/ 46584 h 2289788"/>
                  <a:gd name="connsiteX3" fmla="*/ 1587261 w 4045789"/>
                  <a:gd name="connsiteY3" fmla="*/ 227738 h 2289788"/>
                  <a:gd name="connsiteX4" fmla="*/ 3680029 w 4045789"/>
                  <a:gd name="connsiteY4" fmla="*/ 224288 h 2289788"/>
                  <a:gd name="connsiteX5" fmla="*/ 3680029 w 4045789"/>
                  <a:gd name="connsiteY5" fmla="*/ 0 h 2289788"/>
                  <a:gd name="connsiteX0" fmla="*/ 4045789 w 4045789"/>
                  <a:gd name="connsiteY0" fmla="*/ 2134176 h 2289788"/>
                  <a:gd name="connsiteX1" fmla="*/ 0 w 4045789"/>
                  <a:gd name="connsiteY1" fmla="*/ 2142802 h 2289788"/>
                  <a:gd name="connsiteX2" fmla="*/ 1587261 w 4045789"/>
                  <a:gd name="connsiteY2" fmla="*/ 46584 h 2289788"/>
                  <a:gd name="connsiteX3" fmla="*/ 1587261 w 4045789"/>
                  <a:gd name="connsiteY3" fmla="*/ 227738 h 2289788"/>
                  <a:gd name="connsiteX4" fmla="*/ 3680029 w 4045789"/>
                  <a:gd name="connsiteY4" fmla="*/ 224288 h 2289788"/>
                  <a:gd name="connsiteX5" fmla="*/ 3680029 w 4045789"/>
                  <a:gd name="connsiteY5" fmla="*/ 0 h 2289788"/>
                  <a:gd name="connsiteX6" fmla="*/ 4045789 w 4045789"/>
                  <a:gd name="connsiteY6" fmla="*/ 2134176 h 2289788"/>
                  <a:gd name="connsiteX0" fmla="*/ 0 w 4045789"/>
                  <a:gd name="connsiteY0" fmla="*/ 2142802 h 2293575"/>
                  <a:gd name="connsiteX1" fmla="*/ 1587261 w 4045789"/>
                  <a:gd name="connsiteY1" fmla="*/ 46584 h 2293575"/>
                  <a:gd name="connsiteX2" fmla="*/ 1587261 w 4045789"/>
                  <a:gd name="connsiteY2" fmla="*/ 227738 h 2293575"/>
                  <a:gd name="connsiteX3" fmla="*/ 3680029 w 4045789"/>
                  <a:gd name="connsiteY3" fmla="*/ 224288 h 2293575"/>
                  <a:gd name="connsiteX4" fmla="*/ 3680029 w 4045789"/>
                  <a:gd name="connsiteY4" fmla="*/ 0 h 2293575"/>
                  <a:gd name="connsiteX5" fmla="*/ 4045789 w 4045789"/>
                  <a:gd name="connsiteY5" fmla="*/ 2134176 h 2293575"/>
                  <a:gd name="connsiteX6" fmla="*/ 91440 w 4045789"/>
                  <a:gd name="connsiteY6" fmla="*/ 2234242 h 2293575"/>
                  <a:gd name="connsiteX0" fmla="*/ 0 w 4045789"/>
                  <a:gd name="connsiteY0" fmla="*/ 2142802 h 2142802"/>
                  <a:gd name="connsiteX1" fmla="*/ 1587261 w 4045789"/>
                  <a:gd name="connsiteY1" fmla="*/ 46584 h 2142802"/>
                  <a:gd name="connsiteX2" fmla="*/ 1587261 w 4045789"/>
                  <a:gd name="connsiteY2" fmla="*/ 227738 h 2142802"/>
                  <a:gd name="connsiteX3" fmla="*/ 3680029 w 4045789"/>
                  <a:gd name="connsiteY3" fmla="*/ 224288 h 2142802"/>
                  <a:gd name="connsiteX4" fmla="*/ 3680029 w 4045789"/>
                  <a:gd name="connsiteY4" fmla="*/ 0 h 2142802"/>
                  <a:gd name="connsiteX5" fmla="*/ 4045789 w 4045789"/>
                  <a:gd name="connsiteY5" fmla="*/ 2134176 h 2142802"/>
                  <a:gd name="connsiteX0" fmla="*/ 0 w 4865298"/>
                  <a:gd name="connsiteY0" fmla="*/ 2254985 h 2280864"/>
                  <a:gd name="connsiteX1" fmla="*/ 1587261 w 4865298"/>
                  <a:gd name="connsiteY1" fmla="*/ 158767 h 2280864"/>
                  <a:gd name="connsiteX2" fmla="*/ 1587261 w 4865298"/>
                  <a:gd name="connsiteY2" fmla="*/ 339921 h 2280864"/>
                  <a:gd name="connsiteX3" fmla="*/ 3680029 w 4865298"/>
                  <a:gd name="connsiteY3" fmla="*/ 336471 h 2280864"/>
                  <a:gd name="connsiteX4" fmla="*/ 3680029 w 4865298"/>
                  <a:gd name="connsiteY4" fmla="*/ 112183 h 2280864"/>
                  <a:gd name="connsiteX5" fmla="*/ 4865298 w 4865298"/>
                  <a:gd name="connsiteY5" fmla="*/ 2280864 h 2280864"/>
                  <a:gd name="connsiteX0" fmla="*/ 0 w 4873924"/>
                  <a:gd name="connsiteY0" fmla="*/ 2253773 h 2262399"/>
                  <a:gd name="connsiteX1" fmla="*/ 1587261 w 4873924"/>
                  <a:gd name="connsiteY1" fmla="*/ 157555 h 2262399"/>
                  <a:gd name="connsiteX2" fmla="*/ 1587261 w 4873924"/>
                  <a:gd name="connsiteY2" fmla="*/ 338709 h 2262399"/>
                  <a:gd name="connsiteX3" fmla="*/ 3680029 w 4873924"/>
                  <a:gd name="connsiteY3" fmla="*/ 335259 h 2262399"/>
                  <a:gd name="connsiteX4" fmla="*/ 3680029 w 4873924"/>
                  <a:gd name="connsiteY4" fmla="*/ 110971 h 2262399"/>
                  <a:gd name="connsiteX5" fmla="*/ 4873924 w 4873924"/>
                  <a:gd name="connsiteY5" fmla="*/ 2262399 h 2262399"/>
                  <a:gd name="connsiteX0" fmla="*/ 0 w 4054415"/>
                  <a:gd name="connsiteY0" fmla="*/ 2262399 h 2262399"/>
                  <a:gd name="connsiteX1" fmla="*/ 767752 w 4054415"/>
                  <a:gd name="connsiteY1" fmla="*/ 157555 h 2262399"/>
                  <a:gd name="connsiteX2" fmla="*/ 767752 w 4054415"/>
                  <a:gd name="connsiteY2" fmla="*/ 338709 h 2262399"/>
                  <a:gd name="connsiteX3" fmla="*/ 2860520 w 4054415"/>
                  <a:gd name="connsiteY3" fmla="*/ 335259 h 2262399"/>
                  <a:gd name="connsiteX4" fmla="*/ 2860520 w 4054415"/>
                  <a:gd name="connsiteY4" fmla="*/ 110971 h 2262399"/>
                  <a:gd name="connsiteX5" fmla="*/ 4054415 w 4054415"/>
                  <a:gd name="connsiteY5" fmla="*/ 2262399 h 2262399"/>
                  <a:gd name="connsiteX0" fmla="*/ 0 w 4054415"/>
                  <a:gd name="connsiteY0" fmla="*/ 2262399 h 2262399"/>
                  <a:gd name="connsiteX1" fmla="*/ 767752 w 4054415"/>
                  <a:gd name="connsiteY1" fmla="*/ 157555 h 2262399"/>
                  <a:gd name="connsiteX2" fmla="*/ 767752 w 4054415"/>
                  <a:gd name="connsiteY2" fmla="*/ 338709 h 2262399"/>
                  <a:gd name="connsiteX3" fmla="*/ 2860520 w 4054415"/>
                  <a:gd name="connsiteY3" fmla="*/ 335259 h 2262399"/>
                  <a:gd name="connsiteX4" fmla="*/ 2860520 w 4054415"/>
                  <a:gd name="connsiteY4" fmla="*/ 110971 h 2262399"/>
                  <a:gd name="connsiteX5" fmla="*/ 4054415 w 4054415"/>
                  <a:gd name="connsiteY5" fmla="*/ 2262399 h 2262399"/>
                  <a:gd name="connsiteX6" fmla="*/ 0 w 4054415"/>
                  <a:gd name="connsiteY6" fmla="*/ 2262399 h 2262399"/>
                  <a:gd name="connsiteX0" fmla="*/ 2860520 w 4054415"/>
                  <a:gd name="connsiteY0" fmla="*/ 75973 h 2227401"/>
                  <a:gd name="connsiteX1" fmla="*/ 4054415 w 4054415"/>
                  <a:gd name="connsiteY1" fmla="*/ 2227401 h 2227401"/>
                  <a:gd name="connsiteX2" fmla="*/ 0 w 4054415"/>
                  <a:gd name="connsiteY2" fmla="*/ 2227401 h 2227401"/>
                  <a:gd name="connsiteX3" fmla="*/ 767752 w 4054415"/>
                  <a:gd name="connsiteY3" fmla="*/ 122557 h 2227401"/>
                  <a:gd name="connsiteX4" fmla="*/ 767752 w 4054415"/>
                  <a:gd name="connsiteY4" fmla="*/ 303711 h 2227401"/>
                  <a:gd name="connsiteX5" fmla="*/ 2860520 w 4054415"/>
                  <a:gd name="connsiteY5" fmla="*/ 300261 h 2227401"/>
                  <a:gd name="connsiteX6" fmla="*/ 2951960 w 4054415"/>
                  <a:gd name="connsiteY6" fmla="*/ 167413 h 2227401"/>
                  <a:gd name="connsiteX0" fmla="*/ 4054415 w 4054415"/>
                  <a:gd name="connsiteY0" fmla="*/ 2227401 h 2227401"/>
                  <a:gd name="connsiteX1" fmla="*/ 0 w 4054415"/>
                  <a:gd name="connsiteY1" fmla="*/ 2227401 h 2227401"/>
                  <a:gd name="connsiteX2" fmla="*/ 767752 w 4054415"/>
                  <a:gd name="connsiteY2" fmla="*/ 122557 h 2227401"/>
                  <a:gd name="connsiteX3" fmla="*/ 767752 w 4054415"/>
                  <a:gd name="connsiteY3" fmla="*/ 303711 h 2227401"/>
                  <a:gd name="connsiteX4" fmla="*/ 2860520 w 4054415"/>
                  <a:gd name="connsiteY4" fmla="*/ 300261 h 2227401"/>
                  <a:gd name="connsiteX5" fmla="*/ 2951960 w 4054415"/>
                  <a:gd name="connsiteY5" fmla="*/ 167413 h 2227401"/>
                  <a:gd name="connsiteX0" fmla="*/ 4054415 w 4054415"/>
                  <a:gd name="connsiteY0" fmla="*/ 2104844 h 2104844"/>
                  <a:gd name="connsiteX1" fmla="*/ 0 w 4054415"/>
                  <a:gd name="connsiteY1" fmla="*/ 2104844 h 2104844"/>
                  <a:gd name="connsiteX2" fmla="*/ 767752 w 4054415"/>
                  <a:gd name="connsiteY2" fmla="*/ 0 h 2104844"/>
                  <a:gd name="connsiteX3" fmla="*/ 767752 w 4054415"/>
                  <a:gd name="connsiteY3" fmla="*/ 181154 h 2104844"/>
                  <a:gd name="connsiteX4" fmla="*/ 2860520 w 4054415"/>
                  <a:gd name="connsiteY4" fmla="*/ 177704 h 2104844"/>
                  <a:gd name="connsiteX5" fmla="*/ 3581689 w 4054415"/>
                  <a:gd name="connsiteY5" fmla="*/ 355407 h 2104844"/>
                  <a:gd name="connsiteX0" fmla="*/ 4054415 w 4054415"/>
                  <a:gd name="connsiteY0" fmla="*/ 2104844 h 2104844"/>
                  <a:gd name="connsiteX1" fmla="*/ 0 w 4054415"/>
                  <a:gd name="connsiteY1" fmla="*/ 2104844 h 2104844"/>
                  <a:gd name="connsiteX2" fmla="*/ 767752 w 4054415"/>
                  <a:gd name="connsiteY2" fmla="*/ 0 h 2104844"/>
                  <a:gd name="connsiteX3" fmla="*/ 767752 w 4054415"/>
                  <a:gd name="connsiteY3" fmla="*/ 181154 h 2104844"/>
                  <a:gd name="connsiteX4" fmla="*/ 2860520 w 4054415"/>
                  <a:gd name="connsiteY4" fmla="*/ 177704 h 2104844"/>
                  <a:gd name="connsiteX5" fmla="*/ 3581689 w 4054415"/>
                  <a:gd name="connsiteY5" fmla="*/ 355407 h 2104844"/>
                  <a:gd name="connsiteX6" fmla="*/ 4054415 w 4054415"/>
                  <a:gd name="connsiteY6" fmla="*/ 2104844 h 2104844"/>
                  <a:gd name="connsiteX0" fmla="*/ 3581689 w 4054415"/>
                  <a:gd name="connsiteY0" fmla="*/ 355407 h 2104844"/>
                  <a:gd name="connsiteX1" fmla="*/ 4054415 w 4054415"/>
                  <a:gd name="connsiteY1" fmla="*/ 2104844 h 2104844"/>
                  <a:gd name="connsiteX2" fmla="*/ 0 w 4054415"/>
                  <a:gd name="connsiteY2" fmla="*/ 2104844 h 2104844"/>
                  <a:gd name="connsiteX3" fmla="*/ 767752 w 4054415"/>
                  <a:gd name="connsiteY3" fmla="*/ 0 h 2104844"/>
                  <a:gd name="connsiteX4" fmla="*/ 767752 w 4054415"/>
                  <a:gd name="connsiteY4" fmla="*/ 181154 h 2104844"/>
                  <a:gd name="connsiteX5" fmla="*/ 2860520 w 4054415"/>
                  <a:gd name="connsiteY5" fmla="*/ 177704 h 2104844"/>
                  <a:gd name="connsiteX6" fmla="*/ 3673129 w 4054415"/>
                  <a:gd name="connsiteY6" fmla="*/ 446847 h 2104844"/>
                  <a:gd name="connsiteX0" fmla="*/ 3581689 w 4054415"/>
                  <a:gd name="connsiteY0" fmla="*/ 355407 h 2104844"/>
                  <a:gd name="connsiteX1" fmla="*/ 4054415 w 4054415"/>
                  <a:gd name="connsiteY1" fmla="*/ 2104844 h 2104844"/>
                  <a:gd name="connsiteX2" fmla="*/ 0 w 4054415"/>
                  <a:gd name="connsiteY2" fmla="*/ 2104844 h 2104844"/>
                  <a:gd name="connsiteX3" fmla="*/ 767752 w 4054415"/>
                  <a:gd name="connsiteY3" fmla="*/ 0 h 2104844"/>
                  <a:gd name="connsiteX4" fmla="*/ 767752 w 4054415"/>
                  <a:gd name="connsiteY4" fmla="*/ 181154 h 2104844"/>
                  <a:gd name="connsiteX5" fmla="*/ 3673129 w 4054415"/>
                  <a:gd name="connsiteY5" fmla="*/ 446847 h 2104844"/>
                  <a:gd name="connsiteX0" fmla="*/ 3581689 w 4054415"/>
                  <a:gd name="connsiteY0" fmla="*/ 355407 h 2104844"/>
                  <a:gd name="connsiteX1" fmla="*/ 4054415 w 4054415"/>
                  <a:gd name="connsiteY1" fmla="*/ 2104844 h 2104844"/>
                  <a:gd name="connsiteX2" fmla="*/ 0 w 4054415"/>
                  <a:gd name="connsiteY2" fmla="*/ 2104844 h 2104844"/>
                  <a:gd name="connsiteX3" fmla="*/ 767752 w 4054415"/>
                  <a:gd name="connsiteY3" fmla="*/ 0 h 2104844"/>
                  <a:gd name="connsiteX4" fmla="*/ 767752 w 4054415"/>
                  <a:gd name="connsiteY4" fmla="*/ 181154 h 2104844"/>
                  <a:gd name="connsiteX5" fmla="*/ 2862246 w 4054415"/>
                  <a:gd name="connsiteY5" fmla="*/ 179428 h 2104844"/>
                  <a:gd name="connsiteX0" fmla="*/ 2865697 w 4054415"/>
                  <a:gd name="connsiteY0" fmla="*/ 18977 h 2104844"/>
                  <a:gd name="connsiteX1" fmla="*/ 4054415 w 4054415"/>
                  <a:gd name="connsiteY1" fmla="*/ 2104844 h 2104844"/>
                  <a:gd name="connsiteX2" fmla="*/ 0 w 4054415"/>
                  <a:gd name="connsiteY2" fmla="*/ 2104844 h 2104844"/>
                  <a:gd name="connsiteX3" fmla="*/ 767752 w 4054415"/>
                  <a:gd name="connsiteY3" fmla="*/ 0 h 2104844"/>
                  <a:gd name="connsiteX4" fmla="*/ 767752 w 4054415"/>
                  <a:gd name="connsiteY4" fmla="*/ 181154 h 2104844"/>
                  <a:gd name="connsiteX5" fmla="*/ 2862246 w 4054415"/>
                  <a:gd name="connsiteY5" fmla="*/ 179428 h 210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4415" h="2104844">
                    <a:moveTo>
                      <a:pt x="2865697" y="18977"/>
                    </a:moveTo>
                    <a:lnTo>
                      <a:pt x="4054415" y="2104844"/>
                    </a:lnTo>
                    <a:lnTo>
                      <a:pt x="0" y="2104844"/>
                    </a:lnTo>
                    <a:lnTo>
                      <a:pt x="767752" y="0"/>
                    </a:lnTo>
                    <a:lnTo>
                      <a:pt x="767752" y="181154"/>
                    </a:lnTo>
                    <a:lnTo>
                      <a:pt x="2862246" y="179428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18345" y="3021503"/>
                <a:ext cx="2234907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user.UserDAO.setUserEmailChecked</a:t>
                </a:r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()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0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25" name="직사각형 2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찾기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222161" y="1045588"/>
            <a:ext cx="2252134" cy="3547442"/>
            <a:chOff x="558814" y="2908255"/>
            <a:chExt cx="2252134" cy="354744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3" r="33956"/>
            <a:stretch/>
          </p:blipFill>
          <p:spPr bwMode="auto">
            <a:xfrm>
              <a:off x="558814" y="2908255"/>
              <a:ext cx="2252134" cy="3547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64891" y="2908255"/>
              <a:ext cx="926857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74295" y="420587"/>
            <a:ext cx="3652170" cy="3547442"/>
            <a:chOff x="3474295" y="1045588"/>
            <a:chExt cx="3652170" cy="354744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6" r="34300"/>
            <a:stretch/>
          </p:blipFill>
          <p:spPr bwMode="auto">
            <a:xfrm>
              <a:off x="4881032" y="1045588"/>
              <a:ext cx="2245433" cy="3547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른쪽 화살표 10"/>
            <p:cNvSpPr/>
            <p:nvPr/>
          </p:nvSpPr>
          <p:spPr>
            <a:xfrm>
              <a:off x="3474295" y="2437087"/>
              <a:ext cx="1532467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126464" y="452690"/>
            <a:ext cx="3804004" cy="2474275"/>
            <a:chOff x="7126464" y="1610775"/>
            <a:chExt cx="3804004" cy="247427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5" r="65868" b="19035"/>
            <a:stretch/>
          </p:blipFill>
          <p:spPr bwMode="auto">
            <a:xfrm>
              <a:off x="8533282" y="1610775"/>
              <a:ext cx="2397186" cy="247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7126464" y="1610775"/>
              <a:ext cx="2258300" cy="1403448"/>
              <a:chOff x="7126464" y="1610775"/>
              <a:chExt cx="2258300" cy="1403448"/>
            </a:xfrm>
          </p:grpSpPr>
          <p:sp>
            <p:nvSpPr>
              <p:cNvPr id="12" name="오른쪽 화살표 11"/>
              <p:cNvSpPr/>
              <p:nvPr/>
            </p:nvSpPr>
            <p:spPr>
              <a:xfrm>
                <a:off x="7126464" y="2437087"/>
                <a:ext cx="1607160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733624" y="1610775"/>
                <a:ext cx="651140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login.jsp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5023696" y="2353077"/>
            <a:ext cx="5348772" cy="4258947"/>
            <a:chOff x="5440914" y="2437087"/>
            <a:chExt cx="5348772" cy="4258947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914" y="2667919"/>
              <a:ext cx="5348772" cy="40281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5779579" y="2437087"/>
              <a:ext cx="1253869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forget_pw_send.jsp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2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8" name="직사각형 37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프로필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1563" y="1202456"/>
            <a:ext cx="3703562" cy="1561768"/>
            <a:chOff x="182639" y="1212097"/>
            <a:chExt cx="3703562" cy="1561768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E79A5817-D465-418F-B33D-597DEF93F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94" r="22556" b="59210"/>
            <a:stretch/>
          </p:blipFill>
          <p:spPr>
            <a:xfrm>
              <a:off x="182639" y="1212097"/>
              <a:ext cx="3703562" cy="15617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6854" y="2543033"/>
              <a:ext cx="108715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67311" y="418569"/>
            <a:ext cx="3531614" cy="1751110"/>
            <a:chOff x="3967311" y="418569"/>
            <a:chExt cx="3531614" cy="1751110"/>
          </a:xfrm>
        </p:grpSpPr>
        <p:pic>
          <p:nvPicPr>
            <p:cNvPr id="4" name="내용 개체 틀 6">
              <a:extLst>
                <a:ext uri="{FF2B5EF4-FFF2-40B4-BE49-F238E27FC236}">
                  <a16:creationId xmlns="" xmlns:a16="http://schemas.microsoft.com/office/drawing/2014/main" id="{82362845-D427-424B-8654-798C7D25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6" r="23308" b="38812"/>
            <a:stretch/>
          </p:blipFill>
          <p:spPr>
            <a:xfrm>
              <a:off x="4789874" y="418569"/>
              <a:ext cx="2709051" cy="175111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20575479">
              <a:off x="3967311" y="1461684"/>
              <a:ext cx="977965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769176" y="729317"/>
            <a:ext cx="4719694" cy="3066991"/>
            <a:chOff x="6769176" y="729317"/>
            <a:chExt cx="4719694" cy="3066991"/>
          </a:xfrm>
        </p:grpSpPr>
        <p:grpSp>
          <p:nvGrpSpPr>
            <p:cNvPr id="8" name="그룹 7"/>
            <p:cNvGrpSpPr/>
            <p:nvPr/>
          </p:nvGrpSpPr>
          <p:grpSpPr>
            <a:xfrm>
              <a:off x="7071277" y="729317"/>
              <a:ext cx="4417593" cy="3066991"/>
              <a:chOff x="7774409" y="110400"/>
              <a:chExt cx="4417593" cy="3066991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0D4BB525-FB07-4770-BF41-C8555E9F5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300" r="23429" b="33333"/>
              <a:stretch/>
            </p:blipFill>
            <p:spPr>
              <a:xfrm>
                <a:off x="7774409" y="110400"/>
                <a:ext cx="4417593" cy="306699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920770" y="2946559"/>
                <a:ext cx="1119217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modifyProfile.jsp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오른쪽 화살표 15"/>
            <p:cNvSpPr/>
            <p:nvPr/>
          </p:nvSpPr>
          <p:spPr>
            <a:xfrm rot="1519050">
              <a:off x="6769176" y="1607521"/>
              <a:ext cx="454786" cy="35633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185120" y="3671780"/>
            <a:ext cx="2267480" cy="2813687"/>
            <a:chOff x="9185120" y="3671780"/>
            <a:chExt cx="2267480" cy="2813687"/>
          </a:xfrm>
        </p:grpSpPr>
        <p:grpSp>
          <p:nvGrpSpPr>
            <p:cNvPr id="21" name="그룹 20"/>
            <p:cNvGrpSpPr/>
            <p:nvPr/>
          </p:nvGrpSpPr>
          <p:grpSpPr>
            <a:xfrm>
              <a:off x="9185120" y="3671780"/>
              <a:ext cx="2267480" cy="2813687"/>
              <a:chOff x="9185120" y="3671780"/>
              <a:chExt cx="2267480" cy="281368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9185120" y="4005792"/>
                <a:ext cx="2267480" cy="2479675"/>
                <a:chOff x="9185120" y="4005792"/>
                <a:chExt cx="2267480" cy="2479675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25" b="14082"/>
                <a:stretch/>
              </p:blipFill>
              <p:spPr bwMode="auto">
                <a:xfrm>
                  <a:off x="9185120" y="4005792"/>
                  <a:ext cx="2267480" cy="2479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10031372" y="6093296"/>
                  <a:ext cx="1095172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Header  - 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</a:rPr>
                    <a:t>프로필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오른쪽 화살표 14"/>
              <p:cNvSpPr/>
              <p:nvPr/>
            </p:nvSpPr>
            <p:spPr>
              <a:xfrm rot="3720898">
                <a:off x="9485054" y="3632130"/>
                <a:ext cx="497836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753600" y="4419599"/>
              <a:ext cx="1151467" cy="11091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6733" y="2884679"/>
            <a:ext cx="5571330" cy="3784907"/>
            <a:chOff x="516733" y="2884679"/>
            <a:chExt cx="5571330" cy="3784907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33" y="3104832"/>
              <a:ext cx="5571330" cy="3564754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13359" y="2884679"/>
              <a:ext cx="111921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modifyProfile.jsp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267" y="2262812"/>
            <a:ext cx="6601884" cy="3763337"/>
            <a:chOff x="694267" y="2262812"/>
            <a:chExt cx="6601884" cy="3763337"/>
          </a:xfrm>
        </p:grpSpPr>
        <p:sp>
          <p:nvSpPr>
            <p:cNvPr id="26" name="직사각형 25"/>
            <p:cNvSpPr/>
            <p:nvPr/>
          </p:nvSpPr>
          <p:spPr>
            <a:xfrm>
              <a:off x="713359" y="5858933"/>
              <a:ext cx="1420241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94267" y="2262812"/>
              <a:ext cx="6601884" cy="3763337"/>
              <a:chOff x="694267" y="2262812"/>
              <a:chExt cx="6601884" cy="376333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694267" y="2484966"/>
                <a:ext cx="6601884" cy="3541183"/>
                <a:chOff x="694267" y="2484966"/>
                <a:chExt cx="6601884" cy="3541183"/>
              </a:xfrm>
            </p:grpSpPr>
            <p:sp>
              <p:nvSpPr>
                <p:cNvPr id="27" name="자유형 26"/>
                <p:cNvSpPr/>
                <p:nvPr/>
              </p:nvSpPr>
              <p:spPr>
                <a:xfrm>
                  <a:off x="694267" y="2484966"/>
                  <a:ext cx="6601884" cy="3541183"/>
                </a:xfrm>
                <a:custGeom>
                  <a:avLst/>
                  <a:gdLst>
                    <a:gd name="connsiteX0" fmla="*/ 0 w 7984067"/>
                    <a:gd name="connsiteY0" fmla="*/ 3064933 h 3945466"/>
                    <a:gd name="connsiteX1" fmla="*/ 2209800 w 7984067"/>
                    <a:gd name="connsiteY1" fmla="*/ 3090333 h 3945466"/>
                    <a:gd name="connsiteX2" fmla="*/ 2209800 w 7984067"/>
                    <a:gd name="connsiteY2" fmla="*/ 3945466 h 3945466"/>
                    <a:gd name="connsiteX3" fmla="*/ 7984067 w 7984067"/>
                    <a:gd name="connsiteY3" fmla="*/ 3386666 h 3945466"/>
                    <a:gd name="connsiteX4" fmla="*/ 4207934 w 7984067"/>
                    <a:gd name="connsiteY4" fmla="*/ 0 h 3945466"/>
                    <a:gd name="connsiteX5" fmla="*/ 0 w 7984067"/>
                    <a:gd name="connsiteY5" fmla="*/ 3064933 h 3945466"/>
                    <a:gd name="connsiteX0" fmla="*/ 0 w 7840134"/>
                    <a:gd name="connsiteY0" fmla="*/ 3183467 h 3945466"/>
                    <a:gd name="connsiteX1" fmla="*/ 2065867 w 7840134"/>
                    <a:gd name="connsiteY1" fmla="*/ 3090333 h 3945466"/>
                    <a:gd name="connsiteX2" fmla="*/ 2065867 w 7840134"/>
                    <a:gd name="connsiteY2" fmla="*/ 3945466 h 3945466"/>
                    <a:gd name="connsiteX3" fmla="*/ 7840134 w 7840134"/>
                    <a:gd name="connsiteY3" fmla="*/ 3386666 h 3945466"/>
                    <a:gd name="connsiteX4" fmla="*/ 4064001 w 7840134"/>
                    <a:gd name="connsiteY4" fmla="*/ 0 h 3945466"/>
                    <a:gd name="connsiteX5" fmla="*/ 0 w 7840134"/>
                    <a:gd name="connsiteY5" fmla="*/ 3183467 h 3945466"/>
                    <a:gd name="connsiteX0" fmla="*/ 0 w 7840134"/>
                    <a:gd name="connsiteY0" fmla="*/ 3183467 h 3945466"/>
                    <a:gd name="connsiteX1" fmla="*/ 1447800 w 7840134"/>
                    <a:gd name="connsiteY1" fmla="*/ 3166533 h 3945466"/>
                    <a:gd name="connsiteX2" fmla="*/ 2065867 w 7840134"/>
                    <a:gd name="connsiteY2" fmla="*/ 3945466 h 3945466"/>
                    <a:gd name="connsiteX3" fmla="*/ 7840134 w 7840134"/>
                    <a:gd name="connsiteY3" fmla="*/ 3386666 h 3945466"/>
                    <a:gd name="connsiteX4" fmla="*/ 4064001 w 7840134"/>
                    <a:gd name="connsiteY4" fmla="*/ 0 h 3945466"/>
                    <a:gd name="connsiteX5" fmla="*/ 0 w 7840134"/>
                    <a:gd name="connsiteY5" fmla="*/ 3183467 h 3945466"/>
                    <a:gd name="connsiteX0" fmla="*/ 0 w 7840134"/>
                    <a:gd name="connsiteY0" fmla="*/ 3183467 h 3386666"/>
                    <a:gd name="connsiteX1" fmla="*/ 1447800 w 7840134"/>
                    <a:gd name="connsiteY1" fmla="*/ 3166533 h 3386666"/>
                    <a:gd name="connsiteX2" fmla="*/ 1422400 w 7840134"/>
                    <a:gd name="connsiteY2" fmla="*/ 3369733 h 3386666"/>
                    <a:gd name="connsiteX3" fmla="*/ 7840134 w 7840134"/>
                    <a:gd name="connsiteY3" fmla="*/ 3386666 h 3386666"/>
                    <a:gd name="connsiteX4" fmla="*/ 4064001 w 7840134"/>
                    <a:gd name="connsiteY4" fmla="*/ 0 h 3386666"/>
                    <a:gd name="connsiteX5" fmla="*/ 0 w 7840134"/>
                    <a:gd name="connsiteY5" fmla="*/ 3183467 h 3386666"/>
                    <a:gd name="connsiteX0" fmla="*/ 0 w 7840134"/>
                    <a:gd name="connsiteY0" fmla="*/ 3183467 h 3386666"/>
                    <a:gd name="connsiteX1" fmla="*/ 1447800 w 7840134"/>
                    <a:gd name="connsiteY1" fmla="*/ 3166533 h 3386666"/>
                    <a:gd name="connsiteX2" fmla="*/ 1450975 w 7840134"/>
                    <a:gd name="connsiteY2" fmla="*/ 3350683 h 3386666"/>
                    <a:gd name="connsiteX3" fmla="*/ 7840134 w 7840134"/>
                    <a:gd name="connsiteY3" fmla="*/ 3386666 h 3386666"/>
                    <a:gd name="connsiteX4" fmla="*/ 4064001 w 7840134"/>
                    <a:gd name="connsiteY4" fmla="*/ 0 h 3386666"/>
                    <a:gd name="connsiteX5" fmla="*/ 0 w 7840134"/>
                    <a:gd name="connsiteY5" fmla="*/ 3183467 h 3386666"/>
                    <a:gd name="connsiteX0" fmla="*/ 0 w 7840134"/>
                    <a:gd name="connsiteY0" fmla="*/ 3183467 h 3386666"/>
                    <a:gd name="connsiteX1" fmla="*/ 1447800 w 7840134"/>
                    <a:gd name="connsiteY1" fmla="*/ 3180820 h 3386666"/>
                    <a:gd name="connsiteX2" fmla="*/ 1450975 w 7840134"/>
                    <a:gd name="connsiteY2" fmla="*/ 3350683 h 3386666"/>
                    <a:gd name="connsiteX3" fmla="*/ 7840134 w 7840134"/>
                    <a:gd name="connsiteY3" fmla="*/ 3386666 h 3386666"/>
                    <a:gd name="connsiteX4" fmla="*/ 4064001 w 7840134"/>
                    <a:gd name="connsiteY4" fmla="*/ 0 h 3386666"/>
                    <a:gd name="connsiteX5" fmla="*/ 0 w 7840134"/>
                    <a:gd name="connsiteY5" fmla="*/ 3183467 h 3386666"/>
                    <a:gd name="connsiteX0" fmla="*/ 0 w 7840134"/>
                    <a:gd name="connsiteY0" fmla="*/ 3183467 h 3386666"/>
                    <a:gd name="connsiteX1" fmla="*/ 1447800 w 7840134"/>
                    <a:gd name="connsiteY1" fmla="*/ 3180820 h 3386666"/>
                    <a:gd name="connsiteX2" fmla="*/ 1450975 w 7840134"/>
                    <a:gd name="connsiteY2" fmla="*/ 3350683 h 3386666"/>
                    <a:gd name="connsiteX3" fmla="*/ 7840134 w 7840134"/>
                    <a:gd name="connsiteY3" fmla="*/ 3386666 h 3386666"/>
                    <a:gd name="connsiteX4" fmla="*/ 4064001 w 7840134"/>
                    <a:gd name="connsiteY4" fmla="*/ 0 h 3386666"/>
                    <a:gd name="connsiteX5" fmla="*/ 34396 w 7840134"/>
                    <a:gd name="connsiteY5" fmla="*/ 3177646 h 3386666"/>
                    <a:gd name="connsiteX6" fmla="*/ 0 w 7840134"/>
                    <a:gd name="connsiteY6" fmla="*/ 3183467 h 3386666"/>
                    <a:gd name="connsiteX0" fmla="*/ 0 w 7840134"/>
                    <a:gd name="connsiteY0" fmla="*/ 3373967 h 3577166"/>
                    <a:gd name="connsiteX1" fmla="*/ 1447800 w 7840134"/>
                    <a:gd name="connsiteY1" fmla="*/ 3371320 h 3577166"/>
                    <a:gd name="connsiteX2" fmla="*/ 1450975 w 7840134"/>
                    <a:gd name="connsiteY2" fmla="*/ 3541183 h 3577166"/>
                    <a:gd name="connsiteX3" fmla="*/ 7840134 w 7840134"/>
                    <a:gd name="connsiteY3" fmla="*/ 3577166 h 3577166"/>
                    <a:gd name="connsiteX4" fmla="*/ 2816226 w 7840134"/>
                    <a:gd name="connsiteY4" fmla="*/ 0 h 3577166"/>
                    <a:gd name="connsiteX5" fmla="*/ 34396 w 7840134"/>
                    <a:gd name="connsiteY5" fmla="*/ 3368146 h 3577166"/>
                    <a:gd name="connsiteX6" fmla="*/ 0 w 7840134"/>
                    <a:gd name="connsiteY6" fmla="*/ 3373967 h 3577166"/>
                    <a:gd name="connsiteX0" fmla="*/ 0 w 6601884"/>
                    <a:gd name="connsiteY0" fmla="*/ 3373967 h 3541183"/>
                    <a:gd name="connsiteX1" fmla="*/ 1447800 w 6601884"/>
                    <a:gd name="connsiteY1" fmla="*/ 3371320 h 3541183"/>
                    <a:gd name="connsiteX2" fmla="*/ 1450975 w 6601884"/>
                    <a:gd name="connsiteY2" fmla="*/ 3541183 h 3541183"/>
                    <a:gd name="connsiteX3" fmla="*/ 6601884 w 6601884"/>
                    <a:gd name="connsiteY3" fmla="*/ 3377141 h 3541183"/>
                    <a:gd name="connsiteX4" fmla="*/ 2816226 w 6601884"/>
                    <a:gd name="connsiteY4" fmla="*/ 0 h 3541183"/>
                    <a:gd name="connsiteX5" fmla="*/ 34396 w 6601884"/>
                    <a:gd name="connsiteY5" fmla="*/ 3368146 h 3541183"/>
                    <a:gd name="connsiteX6" fmla="*/ 0 w 6601884"/>
                    <a:gd name="connsiteY6" fmla="*/ 3373967 h 3541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01884" h="3541183">
                      <a:moveTo>
                        <a:pt x="0" y="3373967"/>
                      </a:moveTo>
                      <a:lnTo>
                        <a:pt x="1447800" y="3371320"/>
                      </a:lnTo>
                      <a:cubicBezTo>
                        <a:pt x="1448858" y="3432703"/>
                        <a:pt x="1449917" y="3479800"/>
                        <a:pt x="1450975" y="3541183"/>
                      </a:cubicBezTo>
                      <a:lnTo>
                        <a:pt x="6601884" y="3377141"/>
                      </a:lnTo>
                      <a:lnTo>
                        <a:pt x="2816226" y="0"/>
                      </a:lnTo>
                      <a:lnTo>
                        <a:pt x="34396" y="3368146"/>
                      </a:lnTo>
                      <a:lnTo>
                        <a:pt x="0" y="3373967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Picture 3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7193" y="2493644"/>
                  <a:ext cx="3771041" cy="3358330"/>
                </a:xfrm>
                <a:prstGeom prst="rect">
                  <a:avLst/>
                </a:prstGeom>
                <a:noFill/>
                <a:ln w="9525">
                  <a:solidFill>
                    <a:srgbClr val="FFC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3712461" y="2262812"/>
                <a:ext cx="1447832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user.UserDAO.upload</a:t>
                </a:r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()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52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닉네임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98296" y="1101366"/>
            <a:ext cx="2226732" cy="1144780"/>
            <a:chOff x="336854" y="4673241"/>
            <a:chExt cx="2226732" cy="114478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2798" r="26438" b="59405"/>
            <a:stretch/>
          </p:blipFill>
          <p:spPr bwMode="auto">
            <a:xfrm>
              <a:off x="336854" y="4673241"/>
              <a:ext cx="2226732" cy="1144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88841" y="5587189"/>
              <a:ext cx="108715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25028" y="515809"/>
            <a:ext cx="4954395" cy="2315895"/>
            <a:chOff x="2657736" y="515808"/>
            <a:chExt cx="4954395" cy="2315895"/>
          </a:xfrm>
        </p:grpSpPr>
        <p:grpSp>
          <p:nvGrpSpPr>
            <p:cNvPr id="9" name="그룹 8"/>
            <p:cNvGrpSpPr/>
            <p:nvPr/>
          </p:nvGrpSpPr>
          <p:grpSpPr>
            <a:xfrm>
              <a:off x="4018979" y="515808"/>
              <a:ext cx="3593152" cy="2315895"/>
              <a:chOff x="3817943" y="4087683"/>
              <a:chExt cx="3593152" cy="2315895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74" r="25036" b="41983"/>
              <a:stretch/>
            </p:blipFill>
            <p:spPr bwMode="auto">
              <a:xfrm>
                <a:off x="3817943" y="4087683"/>
                <a:ext cx="3593152" cy="23158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52304" y="6153109"/>
                <a:ext cx="1249060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modifyNixname.jsp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오른쪽 화살표 3"/>
            <p:cNvSpPr/>
            <p:nvPr/>
          </p:nvSpPr>
          <p:spPr>
            <a:xfrm>
              <a:off x="2657736" y="1385188"/>
              <a:ext cx="1495603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69868" y="1789084"/>
            <a:ext cx="3813155" cy="2479675"/>
            <a:chOff x="7415367" y="433919"/>
            <a:chExt cx="3813155" cy="2479675"/>
          </a:xfrm>
        </p:grpSpPr>
        <p:grpSp>
          <p:nvGrpSpPr>
            <p:cNvPr id="19" name="그룹 18"/>
            <p:cNvGrpSpPr/>
            <p:nvPr/>
          </p:nvGrpSpPr>
          <p:grpSpPr>
            <a:xfrm>
              <a:off x="7415367" y="433919"/>
              <a:ext cx="3813155" cy="2479675"/>
              <a:chOff x="7415367" y="433919"/>
              <a:chExt cx="3813155" cy="247967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8961042" y="433919"/>
                <a:ext cx="2267480" cy="2479675"/>
                <a:chOff x="9100832" y="3964620"/>
                <a:chExt cx="2267480" cy="2479675"/>
              </a:xfrm>
              <a:effectLst/>
            </p:grpSpPr>
            <p:pic>
              <p:nvPicPr>
                <p:cNvPr id="1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25" b="14082"/>
                <a:stretch/>
              </p:blipFill>
              <p:spPr bwMode="auto">
                <a:xfrm>
                  <a:off x="9100832" y="3964620"/>
                  <a:ext cx="2267480" cy="2479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10217638" y="6093296"/>
                  <a:ext cx="1095172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Header  - 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</a:rPr>
                    <a:t>프로필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오른쪽 화살표 4"/>
              <p:cNvSpPr/>
              <p:nvPr/>
            </p:nvSpPr>
            <p:spPr>
              <a:xfrm rot="1727890">
                <a:off x="7415367" y="959643"/>
                <a:ext cx="1942427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9501200" y="606301"/>
              <a:ext cx="593582" cy="263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84132" y="4334203"/>
            <a:ext cx="2994566" cy="2027469"/>
            <a:chOff x="784132" y="4334203"/>
            <a:chExt cx="2994566" cy="2027469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2" y="4551182"/>
              <a:ext cx="2994566" cy="181049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919840" y="4334203"/>
              <a:ext cx="124906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modifyNixname.jsp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76" name="그룹 24575"/>
          <p:cNvGrpSpPr/>
          <p:nvPr/>
        </p:nvGrpSpPr>
        <p:grpSpPr>
          <a:xfrm>
            <a:off x="1090638" y="3014463"/>
            <a:ext cx="6280817" cy="3696286"/>
            <a:chOff x="1090638" y="3014463"/>
            <a:chExt cx="6280817" cy="3696286"/>
          </a:xfrm>
        </p:grpSpPr>
        <p:sp>
          <p:nvSpPr>
            <p:cNvPr id="25" name="TextBox 24"/>
            <p:cNvSpPr txBox="1"/>
            <p:nvPr/>
          </p:nvSpPr>
          <p:spPr>
            <a:xfrm>
              <a:off x="3499929" y="3014463"/>
              <a:ext cx="194316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user.UserDAO.modifyNixname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90638" y="5276643"/>
              <a:ext cx="2161411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005" y="3247440"/>
              <a:ext cx="4107450" cy="34633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70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7800" y="1278688"/>
            <a:ext cx="3964563" cy="1392492"/>
            <a:chOff x="0" y="1458683"/>
            <a:chExt cx="3964563" cy="1392492"/>
          </a:xfrm>
        </p:grpSpPr>
        <p:pic>
          <p:nvPicPr>
            <p:cNvPr id="21505" name="Pict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5121" b="67965"/>
            <a:stretch/>
          </p:blipFill>
          <p:spPr bwMode="auto">
            <a:xfrm>
              <a:off x="0" y="1458683"/>
              <a:ext cx="3964563" cy="136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0" y="2620343"/>
              <a:ext cx="12891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security_mypage.jsp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42363" y="597653"/>
            <a:ext cx="4565562" cy="2728913"/>
            <a:chOff x="3964563" y="777648"/>
            <a:chExt cx="4565562" cy="2728913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41E5F811-D299-4D87-BA5D-5196F08EB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15" r="25320" b="33578"/>
            <a:stretch/>
          </p:blipFill>
          <p:spPr>
            <a:xfrm>
              <a:off x="4806139" y="777648"/>
              <a:ext cx="3723986" cy="2728913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3964563" y="1944486"/>
              <a:ext cx="118966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06139" y="3275729"/>
              <a:ext cx="138211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password_mypage.jsp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707925" y="327820"/>
            <a:ext cx="3341564" cy="3268580"/>
            <a:chOff x="8530125" y="507815"/>
            <a:chExt cx="3341564" cy="3268580"/>
          </a:xfrm>
        </p:grpSpPr>
        <p:pic>
          <p:nvPicPr>
            <p:cNvPr id="4" name="내용 개체 틀 4">
              <a:extLst>
                <a:ext uri="{FF2B5EF4-FFF2-40B4-BE49-F238E27FC236}">
                  <a16:creationId xmlns=""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50" r="33483" b="19183"/>
            <a:stretch/>
          </p:blipFill>
          <p:spPr>
            <a:xfrm>
              <a:off x="9473689" y="507815"/>
              <a:ext cx="2398000" cy="326858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8530125" y="1948107"/>
              <a:ext cx="118966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473689" y="3533169"/>
              <a:ext cx="67839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3476" y="3012649"/>
            <a:ext cx="1742421" cy="3778150"/>
            <a:chOff x="179512" y="2954211"/>
            <a:chExt cx="1742421" cy="377815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11" r="56229" b="2831"/>
            <a:stretch/>
          </p:blipFill>
          <p:spPr bwMode="auto">
            <a:xfrm>
              <a:off x="179512" y="3185043"/>
              <a:ext cx="1742421" cy="3547318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75328" y="2954211"/>
              <a:ext cx="164660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changepasswordAction.jsp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11764" y="3518561"/>
            <a:ext cx="4775200" cy="1848477"/>
            <a:chOff x="177800" y="3468590"/>
            <a:chExt cx="4775200" cy="1848477"/>
          </a:xfrm>
        </p:grpSpPr>
        <p:sp>
          <p:nvSpPr>
            <p:cNvPr id="17" name="직사각형 16"/>
            <p:cNvSpPr/>
            <p:nvPr/>
          </p:nvSpPr>
          <p:spPr>
            <a:xfrm>
              <a:off x="179513" y="4815191"/>
              <a:ext cx="1471488" cy="5018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77800" y="3471333"/>
              <a:ext cx="4775200" cy="1837267"/>
            </a:xfrm>
            <a:custGeom>
              <a:avLst/>
              <a:gdLst>
                <a:gd name="connsiteX0" fmla="*/ 0 w 4775200"/>
                <a:gd name="connsiteY0" fmla="*/ 1337734 h 1837267"/>
                <a:gd name="connsiteX1" fmla="*/ 1481667 w 4775200"/>
                <a:gd name="connsiteY1" fmla="*/ 1354667 h 1837267"/>
                <a:gd name="connsiteX2" fmla="*/ 1473200 w 4775200"/>
                <a:gd name="connsiteY2" fmla="*/ 1837267 h 1837267"/>
                <a:gd name="connsiteX3" fmla="*/ 4775200 w 4775200"/>
                <a:gd name="connsiteY3" fmla="*/ 1219200 h 1837267"/>
                <a:gd name="connsiteX4" fmla="*/ 465667 w 4775200"/>
                <a:gd name="connsiteY4" fmla="*/ 0 h 1837267"/>
                <a:gd name="connsiteX5" fmla="*/ 0 w 4775200"/>
                <a:gd name="connsiteY5" fmla="*/ 1337734 h 18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5200" h="1837267">
                  <a:moveTo>
                    <a:pt x="0" y="1337734"/>
                  </a:moveTo>
                  <a:lnTo>
                    <a:pt x="1481667" y="1354667"/>
                  </a:lnTo>
                  <a:lnTo>
                    <a:pt x="1473200" y="1837267"/>
                  </a:lnTo>
                  <a:lnTo>
                    <a:pt x="4775200" y="1219200"/>
                  </a:lnTo>
                  <a:lnTo>
                    <a:pt x="465667" y="0"/>
                  </a:lnTo>
                  <a:lnTo>
                    <a:pt x="0" y="133773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56" r="56229" b="36199"/>
            <a:stretch/>
          </p:blipFill>
          <p:spPr bwMode="auto">
            <a:xfrm>
              <a:off x="644567" y="3468590"/>
              <a:ext cx="4297964" cy="122165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1324565" y="3280891"/>
            <a:ext cx="5210445" cy="3563988"/>
            <a:chOff x="990601" y="3222453"/>
            <a:chExt cx="5210445" cy="3563988"/>
          </a:xfrm>
        </p:grpSpPr>
        <p:sp>
          <p:nvSpPr>
            <p:cNvPr id="25" name="직사각형 24"/>
            <p:cNvSpPr/>
            <p:nvPr/>
          </p:nvSpPr>
          <p:spPr>
            <a:xfrm>
              <a:off x="990601" y="3765325"/>
              <a:ext cx="2429932" cy="1378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330" y="3471333"/>
              <a:ext cx="2767716" cy="33151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458195" y="3222453"/>
              <a:ext cx="19832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user.UserDAO.changepassword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3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7" name="직사각형 36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580656" y="1273670"/>
            <a:ext cx="3128745" cy="2108200"/>
            <a:chOff x="8580656" y="1273670"/>
            <a:chExt cx="3128745" cy="2108200"/>
          </a:xfrm>
        </p:grpSpPr>
        <p:sp>
          <p:nvSpPr>
            <p:cNvPr id="6" name="직사각형 5"/>
            <p:cNvSpPr/>
            <p:nvPr/>
          </p:nvSpPr>
          <p:spPr>
            <a:xfrm>
              <a:off x="9770534" y="1273670"/>
              <a:ext cx="1938867" cy="210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인덱스 화면</a:t>
              </a:r>
              <a:endParaRPr lang="ko-KR" altLang="en-US" dirty="0"/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8580656" y="1874602"/>
              <a:ext cx="1376206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1635" y="1071596"/>
            <a:ext cx="2966499" cy="2438828"/>
            <a:chOff x="301635" y="1071596"/>
            <a:chExt cx="2966499" cy="2438828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2F51FA57-4F70-4094-9AF4-9CD51D56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60" r="25023" b="24560"/>
            <a:stretch/>
          </p:blipFill>
          <p:spPr>
            <a:xfrm>
              <a:off x="304800" y="1071596"/>
              <a:ext cx="2963334" cy="24388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635" y="3279592"/>
              <a:ext cx="139172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68134" y="725459"/>
            <a:ext cx="5312521" cy="2784964"/>
            <a:chOff x="3268134" y="725459"/>
            <a:chExt cx="5312521" cy="278496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4" r="23903" b="34919"/>
            <a:stretch/>
          </p:blipFill>
          <p:spPr bwMode="auto">
            <a:xfrm>
              <a:off x="4481528" y="725459"/>
              <a:ext cx="4099127" cy="2784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3268134" y="1829373"/>
              <a:ext cx="144785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81528" y="3274921"/>
              <a:ext cx="1762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secession_mypage_input.jsp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01635" y="3852534"/>
            <a:ext cx="2883935" cy="2311199"/>
            <a:chOff x="301635" y="3852534"/>
            <a:chExt cx="2883935" cy="231119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81" r="20553"/>
            <a:stretch/>
          </p:blipFill>
          <p:spPr bwMode="auto">
            <a:xfrm>
              <a:off x="301635" y="4086502"/>
              <a:ext cx="2883935" cy="2077231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23072" y="3852534"/>
              <a:ext cx="152317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SecessionCheckpoint.jsp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526324" y="3510424"/>
            <a:ext cx="2938189" cy="3001445"/>
            <a:chOff x="4048826" y="3509422"/>
            <a:chExt cx="2938189" cy="3001445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826" y="3740254"/>
              <a:ext cx="2938189" cy="27706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06905" y="3509422"/>
              <a:ext cx="17363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secession_mypageAction.jsp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795008" y="2683685"/>
            <a:ext cx="2781055" cy="3827183"/>
            <a:chOff x="7353808" y="2683685"/>
            <a:chExt cx="2781055" cy="3827183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808" y="2914518"/>
              <a:ext cx="2781055" cy="359635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541909" y="2683685"/>
              <a:ext cx="180369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secession_mypageAction2.jsp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972911" y="2916427"/>
            <a:ext cx="4785675" cy="3687572"/>
            <a:chOff x="6972911" y="2916427"/>
            <a:chExt cx="4785675" cy="3687572"/>
          </a:xfrm>
        </p:grpSpPr>
        <p:grpSp>
          <p:nvGrpSpPr>
            <p:cNvPr id="28" name="그룹 27"/>
            <p:cNvGrpSpPr/>
            <p:nvPr/>
          </p:nvGrpSpPr>
          <p:grpSpPr>
            <a:xfrm>
              <a:off x="6972911" y="3144836"/>
              <a:ext cx="4785675" cy="3459163"/>
              <a:chOff x="6972911" y="3144836"/>
              <a:chExt cx="4785675" cy="345916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6972911" y="3147259"/>
                <a:ext cx="1818679" cy="1378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9171" y="3147257"/>
                <a:ext cx="2699415" cy="3456323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자유형 26"/>
              <p:cNvSpPr/>
              <p:nvPr/>
            </p:nvSpPr>
            <p:spPr>
              <a:xfrm>
                <a:off x="6976533" y="3144836"/>
                <a:ext cx="2074402" cy="3459163"/>
              </a:xfrm>
              <a:custGeom>
                <a:avLst/>
                <a:gdLst>
                  <a:gd name="connsiteX0" fmla="*/ 0 w 2074334"/>
                  <a:gd name="connsiteY0" fmla="*/ 135467 h 3454400"/>
                  <a:gd name="connsiteX1" fmla="*/ 1820334 w 2074334"/>
                  <a:gd name="connsiteY1" fmla="*/ 135467 h 3454400"/>
                  <a:gd name="connsiteX2" fmla="*/ 1820334 w 2074334"/>
                  <a:gd name="connsiteY2" fmla="*/ 8467 h 3454400"/>
                  <a:gd name="connsiteX3" fmla="*/ 2074334 w 2074334"/>
                  <a:gd name="connsiteY3" fmla="*/ 0 h 3454400"/>
                  <a:gd name="connsiteX4" fmla="*/ 2074334 w 2074334"/>
                  <a:gd name="connsiteY4" fmla="*/ 3454400 h 3454400"/>
                  <a:gd name="connsiteX5" fmla="*/ 0 w 2074334"/>
                  <a:gd name="connsiteY5" fmla="*/ 135467 h 3454400"/>
                  <a:gd name="connsiteX0" fmla="*/ 0 w 2074334"/>
                  <a:gd name="connsiteY0" fmla="*/ 160866 h 3479799"/>
                  <a:gd name="connsiteX1" fmla="*/ 1820334 w 2074334"/>
                  <a:gd name="connsiteY1" fmla="*/ 160866 h 3479799"/>
                  <a:gd name="connsiteX2" fmla="*/ 1803400 w 2074334"/>
                  <a:gd name="connsiteY2" fmla="*/ 0 h 3479799"/>
                  <a:gd name="connsiteX3" fmla="*/ 2074334 w 2074334"/>
                  <a:gd name="connsiteY3" fmla="*/ 25399 h 3479799"/>
                  <a:gd name="connsiteX4" fmla="*/ 2074334 w 2074334"/>
                  <a:gd name="connsiteY4" fmla="*/ 3479799 h 3479799"/>
                  <a:gd name="connsiteX5" fmla="*/ 0 w 2074334"/>
                  <a:gd name="connsiteY5" fmla="*/ 160866 h 3479799"/>
                  <a:gd name="connsiteX0" fmla="*/ 0 w 2074334"/>
                  <a:gd name="connsiteY0" fmla="*/ 135467 h 3454400"/>
                  <a:gd name="connsiteX1" fmla="*/ 1820334 w 2074334"/>
                  <a:gd name="connsiteY1" fmla="*/ 135467 h 3454400"/>
                  <a:gd name="connsiteX2" fmla="*/ 1854200 w 2074334"/>
                  <a:gd name="connsiteY2" fmla="*/ 16934 h 3454400"/>
                  <a:gd name="connsiteX3" fmla="*/ 2074334 w 2074334"/>
                  <a:gd name="connsiteY3" fmla="*/ 0 h 3454400"/>
                  <a:gd name="connsiteX4" fmla="*/ 2074334 w 2074334"/>
                  <a:gd name="connsiteY4" fmla="*/ 3454400 h 3454400"/>
                  <a:gd name="connsiteX5" fmla="*/ 0 w 2074334"/>
                  <a:gd name="connsiteY5" fmla="*/ 135467 h 3454400"/>
                  <a:gd name="connsiteX0" fmla="*/ 0 w 2074334"/>
                  <a:gd name="connsiteY0" fmla="*/ 143933 h 3462866"/>
                  <a:gd name="connsiteX1" fmla="*/ 1820334 w 2074334"/>
                  <a:gd name="connsiteY1" fmla="*/ 143933 h 3462866"/>
                  <a:gd name="connsiteX2" fmla="*/ 1820333 w 2074334"/>
                  <a:gd name="connsiteY2" fmla="*/ 0 h 3462866"/>
                  <a:gd name="connsiteX3" fmla="*/ 2074334 w 2074334"/>
                  <a:gd name="connsiteY3" fmla="*/ 8466 h 3462866"/>
                  <a:gd name="connsiteX4" fmla="*/ 2074334 w 2074334"/>
                  <a:gd name="connsiteY4" fmla="*/ 3462866 h 3462866"/>
                  <a:gd name="connsiteX5" fmla="*/ 0 w 2074334"/>
                  <a:gd name="connsiteY5" fmla="*/ 143933 h 3462866"/>
                  <a:gd name="connsiteX0" fmla="*/ 0 w 2074334"/>
                  <a:gd name="connsiteY0" fmla="*/ 144992 h 3463925"/>
                  <a:gd name="connsiteX1" fmla="*/ 1820334 w 2074334"/>
                  <a:gd name="connsiteY1" fmla="*/ 144992 h 3463925"/>
                  <a:gd name="connsiteX2" fmla="*/ 1820333 w 2074334"/>
                  <a:gd name="connsiteY2" fmla="*/ 1059 h 3463925"/>
                  <a:gd name="connsiteX3" fmla="*/ 2074334 w 2074334"/>
                  <a:gd name="connsiteY3" fmla="*/ 0 h 3463925"/>
                  <a:gd name="connsiteX4" fmla="*/ 2074334 w 2074334"/>
                  <a:gd name="connsiteY4" fmla="*/ 3463925 h 3463925"/>
                  <a:gd name="connsiteX5" fmla="*/ 0 w 2074334"/>
                  <a:gd name="connsiteY5" fmla="*/ 144992 h 3463925"/>
                  <a:gd name="connsiteX0" fmla="*/ 0 w 2074334"/>
                  <a:gd name="connsiteY0" fmla="*/ 143933 h 3462866"/>
                  <a:gd name="connsiteX1" fmla="*/ 1820334 w 2074334"/>
                  <a:gd name="connsiteY1" fmla="*/ 143933 h 3462866"/>
                  <a:gd name="connsiteX2" fmla="*/ 1820333 w 2074334"/>
                  <a:gd name="connsiteY2" fmla="*/ 0 h 3462866"/>
                  <a:gd name="connsiteX3" fmla="*/ 2074334 w 2074334"/>
                  <a:gd name="connsiteY3" fmla="*/ 8466 h 3462866"/>
                  <a:gd name="connsiteX4" fmla="*/ 2074334 w 2074334"/>
                  <a:gd name="connsiteY4" fmla="*/ 3462866 h 3462866"/>
                  <a:gd name="connsiteX5" fmla="*/ 0 w 2074334"/>
                  <a:gd name="connsiteY5" fmla="*/ 143933 h 3462866"/>
                  <a:gd name="connsiteX0" fmla="*/ 0 w 2074334"/>
                  <a:gd name="connsiteY0" fmla="*/ 135467 h 3454400"/>
                  <a:gd name="connsiteX1" fmla="*/ 1820334 w 2074334"/>
                  <a:gd name="connsiteY1" fmla="*/ 135467 h 3454400"/>
                  <a:gd name="connsiteX2" fmla="*/ 1820333 w 2074334"/>
                  <a:gd name="connsiteY2" fmla="*/ 5822 h 3454400"/>
                  <a:gd name="connsiteX3" fmla="*/ 2074334 w 2074334"/>
                  <a:gd name="connsiteY3" fmla="*/ 0 h 3454400"/>
                  <a:gd name="connsiteX4" fmla="*/ 2074334 w 2074334"/>
                  <a:gd name="connsiteY4" fmla="*/ 3454400 h 3454400"/>
                  <a:gd name="connsiteX5" fmla="*/ 0 w 2074334"/>
                  <a:gd name="connsiteY5" fmla="*/ 135467 h 3454400"/>
                  <a:gd name="connsiteX0" fmla="*/ 0 w 2074334"/>
                  <a:gd name="connsiteY0" fmla="*/ 139170 h 3458103"/>
                  <a:gd name="connsiteX1" fmla="*/ 1820334 w 2074334"/>
                  <a:gd name="connsiteY1" fmla="*/ 139170 h 3458103"/>
                  <a:gd name="connsiteX2" fmla="*/ 1810808 w 2074334"/>
                  <a:gd name="connsiteY2" fmla="*/ 0 h 3458103"/>
                  <a:gd name="connsiteX3" fmla="*/ 2074334 w 2074334"/>
                  <a:gd name="connsiteY3" fmla="*/ 3703 h 3458103"/>
                  <a:gd name="connsiteX4" fmla="*/ 2074334 w 2074334"/>
                  <a:gd name="connsiteY4" fmla="*/ 3458103 h 3458103"/>
                  <a:gd name="connsiteX5" fmla="*/ 0 w 2074334"/>
                  <a:gd name="connsiteY5" fmla="*/ 139170 h 3458103"/>
                  <a:gd name="connsiteX0" fmla="*/ 0 w 2074334"/>
                  <a:gd name="connsiteY0" fmla="*/ 135467 h 3454400"/>
                  <a:gd name="connsiteX1" fmla="*/ 1820334 w 2074334"/>
                  <a:gd name="connsiteY1" fmla="*/ 135467 h 3454400"/>
                  <a:gd name="connsiteX2" fmla="*/ 1829858 w 2074334"/>
                  <a:gd name="connsiteY2" fmla="*/ 1059 h 3454400"/>
                  <a:gd name="connsiteX3" fmla="*/ 2074334 w 2074334"/>
                  <a:gd name="connsiteY3" fmla="*/ 0 h 3454400"/>
                  <a:gd name="connsiteX4" fmla="*/ 2074334 w 2074334"/>
                  <a:gd name="connsiteY4" fmla="*/ 3454400 h 3454400"/>
                  <a:gd name="connsiteX5" fmla="*/ 0 w 2074334"/>
                  <a:gd name="connsiteY5" fmla="*/ 135467 h 3454400"/>
                  <a:gd name="connsiteX0" fmla="*/ 0 w 2074334"/>
                  <a:gd name="connsiteY0" fmla="*/ 135467 h 3454400"/>
                  <a:gd name="connsiteX1" fmla="*/ 1820334 w 2074334"/>
                  <a:gd name="connsiteY1" fmla="*/ 135467 h 3454400"/>
                  <a:gd name="connsiteX2" fmla="*/ 1820333 w 2074334"/>
                  <a:gd name="connsiteY2" fmla="*/ 1059 h 3454400"/>
                  <a:gd name="connsiteX3" fmla="*/ 2074334 w 2074334"/>
                  <a:gd name="connsiteY3" fmla="*/ 0 h 3454400"/>
                  <a:gd name="connsiteX4" fmla="*/ 2074334 w 2074334"/>
                  <a:gd name="connsiteY4" fmla="*/ 3454400 h 3454400"/>
                  <a:gd name="connsiteX5" fmla="*/ 0 w 2074334"/>
                  <a:gd name="connsiteY5" fmla="*/ 135467 h 3454400"/>
                  <a:gd name="connsiteX0" fmla="*/ 0 w 2074334"/>
                  <a:gd name="connsiteY0" fmla="*/ 136790 h 3455723"/>
                  <a:gd name="connsiteX1" fmla="*/ 1820334 w 2074334"/>
                  <a:gd name="connsiteY1" fmla="*/ 136790 h 3455723"/>
                  <a:gd name="connsiteX2" fmla="*/ 1822714 w 2074334"/>
                  <a:gd name="connsiteY2" fmla="*/ 0 h 3455723"/>
                  <a:gd name="connsiteX3" fmla="*/ 2074334 w 2074334"/>
                  <a:gd name="connsiteY3" fmla="*/ 1323 h 3455723"/>
                  <a:gd name="connsiteX4" fmla="*/ 2074334 w 2074334"/>
                  <a:gd name="connsiteY4" fmla="*/ 3455723 h 3455723"/>
                  <a:gd name="connsiteX5" fmla="*/ 0 w 2074334"/>
                  <a:gd name="connsiteY5" fmla="*/ 136790 h 3455723"/>
                  <a:gd name="connsiteX0" fmla="*/ 0 w 2076715"/>
                  <a:gd name="connsiteY0" fmla="*/ 140230 h 3459163"/>
                  <a:gd name="connsiteX1" fmla="*/ 1820334 w 2076715"/>
                  <a:gd name="connsiteY1" fmla="*/ 140230 h 3459163"/>
                  <a:gd name="connsiteX2" fmla="*/ 1822714 w 2076715"/>
                  <a:gd name="connsiteY2" fmla="*/ 3440 h 3459163"/>
                  <a:gd name="connsiteX3" fmla="*/ 2076715 w 2076715"/>
                  <a:gd name="connsiteY3" fmla="*/ 0 h 3459163"/>
                  <a:gd name="connsiteX4" fmla="*/ 2074334 w 2076715"/>
                  <a:gd name="connsiteY4" fmla="*/ 3459163 h 3459163"/>
                  <a:gd name="connsiteX5" fmla="*/ 0 w 2076715"/>
                  <a:gd name="connsiteY5" fmla="*/ 140230 h 3459163"/>
                  <a:gd name="connsiteX0" fmla="*/ 0 w 2074402"/>
                  <a:gd name="connsiteY0" fmla="*/ 140230 h 3459163"/>
                  <a:gd name="connsiteX1" fmla="*/ 1820334 w 2074402"/>
                  <a:gd name="connsiteY1" fmla="*/ 140230 h 3459163"/>
                  <a:gd name="connsiteX2" fmla="*/ 1822714 w 2074402"/>
                  <a:gd name="connsiteY2" fmla="*/ 3440 h 3459163"/>
                  <a:gd name="connsiteX3" fmla="*/ 2069572 w 2074402"/>
                  <a:gd name="connsiteY3" fmla="*/ 0 h 3459163"/>
                  <a:gd name="connsiteX4" fmla="*/ 2074334 w 2074402"/>
                  <a:gd name="connsiteY4" fmla="*/ 3459163 h 3459163"/>
                  <a:gd name="connsiteX5" fmla="*/ 0 w 2074402"/>
                  <a:gd name="connsiteY5" fmla="*/ 140230 h 345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4402" h="3459163">
                    <a:moveTo>
                      <a:pt x="0" y="140230"/>
                    </a:moveTo>
                    <a:lnTo>
                      <a:pt x="1820334" y="140230"/>
                    </a:lnTo>
                    <a:cubicBezTo>
                      <a:pt x="1820334" y="92252"/>
                      <a:pt x="1822714" y="51418"/>
                      <a:pt x="1822714" y="3440"/>
                    </a:cubicBezTo>
                    <a:lnTo>
                      <a:pt x="2069572" y="0"/>
                    </a:lnTo>
                    <a:cubicBezTo>
                      <a:pt x="2068778" y="1153054"/>
                      <a:pt x="2075128" y="2306109"/>
                      <a:pt x="2074334" y="3459163"/>
                    </a:cubicBezTo>
                    <a:lnTo>
                      <a:pt x="0" y="14023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9218468" y="2916427"/>
              <a:ext cx="163217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user.userDAO.delectUser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5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171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7155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25106" y="384206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7154" y="530900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범위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5106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77018" y="318298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77017" y="237600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77016" y="391570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141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설명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20977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862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마치며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9892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9254" y="387533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소감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989253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유지 보수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989252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7" grpId="0" animBg="1"/>
      <p:bldP spid="28" grpId="0" animBg="1"/>
      <p:bldP spid="30" grpId="0" animBg="1"/>
      <p:bldP spid="32" grpId="0" animBg="1"/>
      <p:bldP spid="34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547125" y="815468"/>
            <a:ext cx="5645809" cy="2886805"/>
            <a:chOff x="5547125" y="815468"/>
            <a:chExt cx="5645809" cy="2886805"/>
          </a:xfrm>
        </p:grpSpPr>
        <p:sp>
          <p:nvSpPr>
            <p:cNvPr id="12" name="직사각형 11"/>
            <p:cNvSpPr/>
            <p:nvPr/>
          </p:nvSpPr>
          <p:spPr>
            <a:xfrm>
              <a:off x="7391400" y="815468"/>
              <a:ext cx="3801534" cy="2886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관리자 작성 페이지</a:t>
              </a:r>
              <a:endParaRPr lang="ko-KR" altLang="en-US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5547125" y="2149054"/>
              <a:ext cx="2013608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70864" y="975646"/>
            <a:ext cx="5176261" cy="2923953"/>
            <a:chOff x="370864" y="975646"/>
            <a:chExt cx="5176261" cy="2923953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A02F4CF3-A1CA-4D85-A8FA-4BFB2DC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64" y="975646"/>
              <a:ext cx="5176261" cy="292395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99465" y="975646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693758" y="1077224"/>
            <a:ext cx="530472" cy="15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46768" y="2830207"/>
            <a:ext cx="5702784" cy="3358926"/>
            <a:chOff x="146768" y="2830207"/>
            <a:chExt cx="5702784" cy="3358926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68" y="3061039"/>
              <a:ext cx="5702784" cy="3128094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622190" y="2830207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0650" y="3076897"/>
              <a:ext cx="2966017" cy="5976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02400" y="2499736"/>
            <a:ext cx="3789829" cy="4223327"/>
            <a:chOff x="6502400" y="2499736"/>
            <a:chExt cx="3789829" cy="4223327"/>
          </a:xfrm>
        </p:grpSpPr>
        <p:pic>
          <p:nvPicPr>
            <p:cNvPr id="20481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400" y="2730568"/>
              <a:ext cx="3789829" cy="399249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644665" y="2499736"/>
              <a:ext cx="1372492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noticeWriteAction.jsp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37867" y="-8467"/>
            <a:ext cx="5554133" cy="5266827"/>
            <a:chOff x="6637867" y="-8467"/>
            <a:chExt cx="5554133" cy="5266827"/>
          </a:xfrm>
        </p:grpSpPr>
        <p:sp>
          <p:nvSpPr>
            <p:cNvPr id="14" name="직사각형 13"/>
            <p:cNvSpPr/>
            <p:nvPr/>
          </p:nvSpPr>
          <p:spPr>
            <a:xfrm>
              <a:off x="6644665" y="5156685"/>
              <a:ext cx="3647564" cy="101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6637867" y="-8467"/>
              <a:ext cx="5545666" cy="5156200"/>
            </a:xfrm>
            <a:custGeom>
              <a:avLst/>
              <a:gdLst>
                <a:gd name="connsiteX0" fmla="*/ 0 w 5571066"/>
                <a:gd name="connsiteY0" fmla="*/ 5147734 h 5156200"/>
                <a:gd name="connsiteX1" fmla="*/ 3657600 w 5571066"/>
                <a:gd name="connsiteY1" fmla="*/ 5156200 h 5156200"/>
                <a:gd name="connsiteX2" fmla="*/ 5571066 w 5571066"/>
                <a:gd name="connsiteY2" fmla="*/ 3471334 h 5156200"/>
                <a:gd name="connsiteX3" fmla="*/ 2709333 w 5571066"/>
                <a:gd name="connsiteY3" fmla="*/ 0 h 5156200"/>
                <a:gd name="connsiteX4" fmla="*/ 0 w 5571066"/>
                <a:gd name="connsiteY4" fmla="*/ 5147734 h 5156200"/>
                <a:gd name="connsiteX0" fmla="*/ 0 w 5571066"/>
                <a:gd name="connsiteY0" fmla="*/ 5147734 h 5156200"/>
                <a:gd name="connsiteX1" fmla="*/ 3657600 w 5571066"/>
                <a:gd name="connsiteY1" fmla="*/ 5156200 h 5156200"/>
                <a:gd name="connsiteX2" fmla="*/ 5571066 w 5571066"/>
                <a:gd name="connsiteY2" fmla="*/ 3471334 h 5156200"/>
                <a:gd name="connsiteX3" fmla="*/ 1921933 w 5571066"/>
                <a:gd name="connsiteY3" fmla="*/ 0 h 5156200"/>
                <a:gd name="connsiteX4" fmla="*/ 0 w 5571066"/>
                <a:gd name="connsiteY4" fmla="*/ 5147734 h 5156200"/>
                <a:gd name="connsiteX0" fmla="*/ 0 w 5545666"/>
                <a:gd name="connsiteY0" fmla="*/ 5147734 h 5156200"/>
                <a:gd name="connsiteX1" fmla="*/ 3657600 w 5545666"/>
                <a:gd name="connsiteY1" fmla="*/ 5156200 h 5156200"/>
                <a:gd name="connsiteX2" fmla="*/ 5545666 w 5545666"/>
                <a:gd name="connsiteY2" fmla="*/ 4419601 h 5156200"/>
                <a:gd name="connsiteX3" fmla="*/ 1921933 w 5545666"/>
                <a:gd name="connsiteY3" fmla="*/ 0 h 5156200"/>
                <a:gd name="connsiteX4" fmla="*/ 0 w 5545666"/>
                <a:gd name="connsiteY4" fmla="*/ 5147734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5666" h="5156200">
                  <a:moveTo>
                    <a:pt x="0" y="5147734"/>
                  </a:moveTo>
                  <a:lnTo>
                    <a:pt x="3657600" y="5156200"/>
                  </a:lnTo>
                  <a:lnTo>
                    <a:pt x="5545666" y="4419601"/>
                  </a:lnTo>
                  <a:lnTo>
                    <a:pt x="1921933" y="0"/>
                  </a:lnTo>
                  <a:lnTo>
                    <a:pt x="0" y="514773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2363" y="0"/>
              <a:ext cx="3629637" cy="44050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0292229" y="4405060"/>
              <a:ext cx="15440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notice.noticeDAO.write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3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1" name="직사각형 3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자주 묻는 질문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5599" y="1147446"/>
            <a:ext cx="5415686" cy="3018154"/>
            <a:chOff x="355599" y="1147446"/>
            <a:chExt cx="5415686" cy="3018154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889DA72-B0CF-4CB2-ADBC-4EF5F26D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6" r="13213" b="27623"/>
            <a:stretch/>
          </p:blipFill>
          <p:spPr>
            <a:xfrm>
              <a:off x="355599" y="1147446"/>
              <a:ext cx="5415686" cy="301815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426397" y="1162591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66933" y="1147446"/>
            <a:ext cx="5449415" cy="3018154"/>
            <a:chOff x="6366933" y="1147446"/>
            <a:chExt cx="5449415" cy="3018154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436242B8-5862-4909-971D-F95CD2052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3" r="13120" b="27621"/>
            <a:stretch/>
          </p:blipFill>
          <p:spPr>
            <a:xfrm>
              <a:off x="6366933" y="1162591"/>
              <a:ext cx="5449415" cy="3003009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0488531" y="1147446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81793" y="3470299"/>
            <a:ext cx="4955806" cy="2604028"/>
            <a:chOff x="581793" y="3470299"/>
            <a:chExt cx="4955806" cy="260402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93" y="3702921"/>
              <a:ext cx="4955806" cy="2371406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44997" y="3470299"/>
              <a:ext cx="101662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hitQuestion.jsp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580433" y="2367956"/>
            <a:ext cx="4998167" cy="510711"/>
            <a:chOff x="1580433" y="2367956"/>
            <a:chExt cx="4998167" cy="510711"/>
          </a:xfrm>
        </p:grpSpPr>
        <p:sp>
          <p:nvSpPr>
            <p:cNvPr id="14" name="직사각형 13"/>
            <p:cNvSpPr/>
            <p:nvPr/>
          </p:nvSpPr>
          <p:spPr>
            <a:xfrm>
              <a:off x="1580433" y="2416079"/>
              <a:ext cx="3957166" cy="174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771285" y="2367956"/>
              <a:ext cx="807315" cy="5107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49817" y="280782"/>
            <a:ext cx="8287399" cy="6255959"/>
            <a:chOff x="3349817" y="280782"/>
            <a:chExt cx="8287399" cy="6255959"/>
          </a:xfrm>
        </p:grpSpPr>
        <p:grpSp>
          <p:nvGrpSpPr>
            <p:cNvPr id="25" name="그룹 24"/>
            <p:cNvGrpSpPr/>
            <p:nvPr/>
          </p:nvGrpSpPr>
          <p:grpSpPr>
            <a:xfrm>
              <a:off x="3349817" y="280782"/>
              <a:ext cx="8287399" cy="6255959"/>
              <a:chOff x="3312333" y="281934"/>
              <a:chExt cx="8287399" cy="6255959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3312333" y="281934"/>
                <a:ext cx="3767327" cy="6255959"/>
                <a:chOff x="6612164" y="226903"/>
                <a:chExt cx="3767327" cy="6255959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6761055" y="226903"/>
                  <a:ext cx="1316386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err="1" smtClean="0">
                      <a:solidFill>
                        <a:schemeClr val="bg1"/>
                      </a:solidFill>
                    </a:rPr>
                    <a:t>hitQuestion_view.jsp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2285" b="17068"/>
                <a:stretch/>
              </p:blipFill>
              <p:spPr bwMode="auto">
                <a:xfrm>
                  <a:off x="6612164" y="457735"/>
                  <a:ext cx="3767327" cy="6025127"/>
                </a:xfrm>
                <a:prstGeom prst="rect">
                  <a:avLst/>
                </a:prstGeom>
                <a:noFill/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sp>
            <p:nvSpPr>
              <p:cNvPr id="23" name="직사각형 22"/>
              <p:cNvSpPr/>
              <p:nvPr/>
            </p:nvSpPr>
            <p:spPr>
              <a:xfrm>
                <a:off x="7481699" y="3670715"/>
                <a:ext cx="4118033" cy="3932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984570" y="2225616"/>
                <a:ext cx="2811701" cy="43122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" name="직선 화살표 연결선 2"/>
            <p:cNvCxnSpPr>
              <a:stCxn id="24" idx="3"/>
            </p:cNvCxnSpPr>
            <p:nvPr/>
          </p:nvCxnSpPr>
          <p:spPr>
            <a:xfrm flipV="1">
              <a:off x="6833755" y="3866205"/>
              <a:ext cx="685428" cy="5143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5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355603" y="795081"/>
            <a:ext cx="7480794" cy="5871585"/>
            <a:chOff x="288891" y="1169979"/>
            <a:chExt cx="4478996" cy="351551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26" r="13606"/>
            <a:stretch/>
          </p:blipFill>
          <p:spPr>
            <a:xfrm>
              <a:off x="288891" y="1169979"/>
              <a:ext cx="4478996" cy="3505538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013913" y="4547282"/>
              <a:ext cx="603023" cy="13820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52187" y="4016368"/>
            <a:ext cx="761747" cy="516525"/>
            <a:chOff x="6180661" y="3793066"/>
            <a:chExt cx="761747" cy="516525"/>
          </a:xfrm>
        </p:grpSpPr>
        <p:sp>
          <p:nvSpPr>
            <p:cNvPr id="20" name="직사각형 19"/>
            <p:cNvSpPr/>
            <p:nvPr/>
          </p:nvSpPr>
          <p:spPr>
            <a:xfrm>
              <a:off x="6324600" y="3793066"/>
              <a:ext cx="478242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80661" y="4078759"/>
              <a:ext cx="761747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페이징처리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788406" y="3836493"/>
            <a:ext cx="801823" cy="516525"/>
            <a:chOff x="8441259" y="3650219"/>
            <a:chExt cx="801823" cy="516525"/>
          </a:xfrm>
        </p:grpSpPr>
        <p:sp>
          <p:nvSpPr>
            <p:cNvPr id="21" name="직사각형 20"/>
            <p:cNvSpPr/>
            <p:nvPr/>
          </p:nvSpPr>
          <p:spPr>
            <a:xfrm>
              <a:off x="8644467" y="3650219"/>
              <a:ext cx="592666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1259" y="3935912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게시글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작성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29137" y="1970507"/>
            <a:ext cx="957313" cy="1718792"/>
            <a:chOff x="8390457" y="1818101"/>
            <a:chExt cx="957313" cy="1718792"/>
          </a:xfrm>
        </p:grpSpPr>
        <p:sp>
          <p:nvSpPr>
            <p:cNvPr id="3" name="직사각형 2"/>
            <p:cNvSpPr/>
            <p:nvPr/>
          </p:nvSpPr>
          <p:spPr>
            <a:xfrm>
              <a:off x="8644467" y="2048933"/>
              <a:ext cx="478242" cy="1487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90457" y="1818101"/>
              <a:ext cx="95731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답변 진행 현황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99289" y="719351"/>
            <a:ext cx="1871279" cy="6138648"/>
            <a:chOff x="799289" y="719351"/>
            <a:chExt cx="1871279" cy="6138648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89" y="950184"/>
              <a:ext cx="1871279" cy="59078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566714" y="719351"/>
              <a:ext cx="1007166" cy="2308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38200" y="1117600"/>
            <a:ext cx="4343400" cy="1490133"/>
            <a:chOff x="838200" y="1117600"/>
            <a:chExt cx="4343400" cy="1490133"/>
          </a:xfrm>
        </p:grpSpPr>
        <p:sp>
          <p:nvSpPr>
            <p:cNvPr id="12" name="자유형 11"/>
            <p:cNvSpPr/>
            <p:nvPr/>
          </p:nvSpPr>
          <p:spPr>
            <a:xfrm>
              <a:off x="838200" y="1117600"/>
              <a:ext cx="4343400" cy="1490133"/>
            </a:xfrm>
            <a:custGeom>
              <a:avLst/>
              <a:gdLst>
                <a:gd name="connsiteX0" fmla="*/ 0 w 4343400"/>
                <a:gd name="connsiteY0" fmla="*/ 1049867 h 1490133"/>
                <a:gd name="connsiteX1" fmla="*/ 1176867 w 4343400"/>
                <a:gd name="connsiteY1" fmla="*/ 0 h 1490133"/>
                <a:gd name="connsiteX2" fmla="*/ 4343400 w 4343400"/>
                <a:gd name="connsiteY2" fmla="*/ 1354667 h 1490133"/>
                <a:gd name="connsiteX3" fmla="*/ 897467 w 4343400"/>
                <a:gd name="connsiteY3" fmla="*/ 1490133 h 1490133"/>
                <a:gd name="connsiteX4" fmla="*/ 889000 w 4343400"/>
                <a:gd name="connsiteY4" fmla="*/ 1066800 h 1490133"/>
                <a:gd name="connsiteX5" fmla="*/ 0 w 4343400"/>
                <a:gd name="connsiteY5" fmla="*/ 1049867 h 149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3400" h="1490133">
                  <a:moveTo>
                    <a:pt x="0" y="1049867"/>
                  </a:moveTo>
                  <a:lnTo>
                    <a:pt x="1176867" y="0"/>
                  </a:lnTo>
                  <a:lnTo>
                    <a:pt x="4343400" y="1354667"/>
                  </a:lnTo>
                  <a:lnTo>
                    <a:pt x="897467" y="1490133"/>
                  </a:lnTo>
                  <a:lnTo>
                    <a:pt x="889000" y="1066800"/>
                  </a:lnTo>
                  <a:lnTo>
                    <a:pt x="0" y="104986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3006" y="1124481"/>
              <a:ext cx="3148542" cy="1337142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838200" y="2188369"/>
              <a:ext cx="896728" cy="4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185333" y="5080001"/>
            <a:ext cx="6931230" cy="1471248"/>
            <a:chOff x="1185333" y="5080001"/>
            <a:chExt cx="6931230" cy="1471248"/>
          </a:xfrm>
        </p:grpSpPr>
        <p:sp>
          <p:nvSpPr>
            <p:cNvPr id="13" name="자유형 12"/>
            <p:cNvSpPr/>
            <p:nvPr/>
          </p:nvSpPr>
          <p:spPr>
            <a:xfrm>
              <a:off x="1185333" y="5080001"/>
              <a:ext cx="2895599" cy="1466427"/>
            </a:xfrm>
            <a:custGeom>
              <a:avLst/>
              <a:gdLst>
                <a:gd name="connsiteX0" fmla="*/ 0 w 4402666"/>
                <a:gd name="connsiteY0" fmla="*/ 1684866 h 2074333"/>
                <a:gd name="connsiteX1" fmla="*/ 364066 w 4402666"/>
                <a:gd name="connsiteY1" fmla="*/ 0 h 2074333"/>
                <a:gd name="connsiteX2" fmla="*/ 4402666 w 4402666"/>
                <a:gd name="connsiteY2" fmla="*/ 1464733 h 2074333"/>
                <a:gd name="connsiteX3" fmla="*/ 1134533 w 4402666"/>
                <a:gd name="connsiteY3" fmla="*/ 2074333 h 2074333"/>
                <a:gd name="connsiteX4" fmla="*/ 1143000 w 4402666"/>
                <a:gd name="connsiteY4" fmla="*/ 1710266 h 2074333"/>
                <a:gd name="connsiteX5" fmla="*/ 0 w 4402666"/>
                <a:gd name="connsiteY5" fmla="*/ 1684866 h 2074333"/>
                <a:gd name="connsiteX0" fmla="*/ 0 w 4402666"/>
                <a:gd name="connsiteY0" fmla="*/ 1326726 h 1716193"/>
                <a:gd name="connsiteX1" fmla="*/ 1728046 w 4402666"/>
                <a:gd name="connsiteY1" fmla="*/ 0 h 1716193"/>
                <a:gd name="connsiteX2" fmla="*/ 4402666 w 4402666"/>
                <a:gd name="connsiteY2" fmla="*/ 1106593 h 1716193"/>
                <a:gd name="connsiteX3" fmla="*/ 1134533 w 4402666"/>
                <a:gd name="connsiteY3" fmla="*/ 1716193 h 1716193"/>
                <a:gd name="connsiteX4" fmla="*/ 1143000 w 4402666"/>
                <a:gd name="connsiteY4" fmla="*/ 1352126 h 1716193"/>
                <a:gd name="connsiteX5" fmla="*/ 0 w 4402666"/>
                <a:gd name="connsiteY5" fmla="*/ 1326726 h 1716193"/>
                <a:gd name="connsiteX0" fmla="*/ 0 w 4402666"/>
                <a:gd name="connsiteY0" fmla="*/ 1303866 h 1693333"/>
                <a:gd name="connsiteX1" fmla="*/ 1735666 w 4402666"/>
                <a:gd name="connsiteY1" fmla="*/ 0 h 1693333"/>
                <a:gd name="connsiteX2" fmla="*/ 4402666 w 4402666"/>
                <a:gd name="connsiteY2" fmla="*/ 1083733 h 1693333"/>
                <a:gd name="connsiteX3" fmla="*/ 1134533 w 4402666"/>
                <a:gd name="connsiteY3" fmla="*/ 1693333 h 1693333"/>
                <a:gd name="connsiteX4" fmla="*/ 1143000 w 4402666"/>
                <a:gd name="connsiteY4" fmla="*/ 1329266 h 1693333"/>
                <a:gd name="connsiteX5" fmla="*/ 0 w 4402666"/>
                <a:gd name="connsiteY5" fmla="*/ 1303866 h 1693333"/>
                <a:gd name="connsiteX0" fmla="*/ 0 w 5774266"/>
                <a:gd name="connsiteY0" fmla="*/ 1303866 h 1693333"/>
                <a:gd name="connsiteX1" fmla="*/ 1735666 w 5774266"/>
                <a:gd name="connsiteY1" fmla="*/ 0 h 1693333"/>
                <a:gd name="connsiteX2" fmla="*/ 5774266 w 5774266"/>
                <a:gd name="connsiteY2" fmla="*/ 1449493 h 1693333"/>
                <a:gd name="connsiteX3" fmla="*/ 1134533 w 5774266"/>
                <a:gd name="connsiteY3" fmla="*/ 1693333 h 1693333"/>
                <a:gd name="connsiteX4" fmla="*/ 1143000 w 5774266"/>
                <a:gd name="connsiteY4" fmla="*/ 1329266 h 1693333"/>
                <a:gd name="connsiteX5" fmla="*/ 0 w 5774266"/>
                <a:gd name="connsiteY5" fmla="*/ 1303866 h 1693333"/>
                <a:gd name="connsiteX0" fmla="*/ 0 w 5774266"/>
                <a:gd name="connsiteY0" fmla="*/ 753533 h 1143000"/>
                <a:gd name="connsiteX1" fmla="*/ 2878666 w 5774266"/>
                <a:gd name="connsiteY1" fmla="*/ 0 h 1143000"/>
                <a:gd name="connsiteX2" fmla="*/ 5774266 w 5774266"/>
                <a:gd name="connsiteY2" fmla="*/ 899160 h 1143000"/>
                <a:gd name="connsiteX3" fmla="*/ 1134533 w 5774266"/>
                <a:gd name="connsiteY3" fmla="*/ 1143000 h 1143000"/>
                <a:gd name="connsiteX4" fmla="*/ 1143000 w 5774266"/>
                <a:gd name="connsiteY4" fmla="*/ 778933 h 1143000"/>
                <a:gd name="connsiteX5" fmla="*/ 0 w 5774266"/>
                <a:gd name="connsiteY5" fmla="*/ 753533 h 1143000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1134533 w 2878666"/>
                <a:gd name="connsiteY3" fmla="*/ 1143000 h 1466427"/>
                <a:gd name="connsiteX4" fmla="*/ 1143000 w 2878666"/>
                <a:gd name="connsiteY4" fmla="*/ 778933 h 1466427"/>
                <a:gd name="connsiteX5" fmla="*/ 0 w 2878666"/>
                <a:gd name="connsiteY5" fmla="*/ 753533 h 1466427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1134533 w 2878666"/>
                <a:gd name="connsiteY3" fmla="*/ 1143000 h 1466427"/>
                <a:gd name="connsiteX4" fmla="*/ 1143000 w 2878666"/>
                <a:gd name="connsiteY4" fmla="*/ 1151466 h 1466427"/>
                <a:gd name="connsiteX5" fmla="*/ 1143000 w 2878666"/>
                <a:gd name="connsiteY5" fmla="*/ 778933 h 1466427"/>
                <a:gd name="connsiteX6" fmla="*/ 0 w 2878666"/>
                <a:gd name="connsiteY6" fmla="*/ 753533 h 1466427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1134533 w 2878666"/>
                <a:gd name="connsiteY3" fmla="*/ 1143000 h 1466427"/>
                <a:gd name="connsiteX4" fmla="*/ 1092200 w 2878666"/>
                <a:gd name="connsiteY4" fmla="*/ 1346199 h 1466427"/>
                <a:gd name="connsiteX5" fmla="*/ 1143000 w 2878666"/>
                <a:gd name="connsiteY5" fmla="*/ 778933 h 1466427"/>
                <a:gd name="connsiteX6" fmla="*/ 0 w 2878666"/>
                <a:gd name="connsiteY6" fmla="*/ 753533 h 1466427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1134533 w 2878666"/>
                <a:gd name="connsiteY3" fmla="*/ 1143000 h 1466427"/>
                <a:gd name="connsiteX4" fmla="*/ 770467 w 2878666"/>
                <a:gd name="connsiteY4" fmla="*/ 1253066 h 1466427"/>
                <a:gd name="connsiteX5" fmla="*/ 1143000 w 2878666"/>
                <a:gd name="connsiteY5" fmla="*/ 778933 h 1466427"/>
                <a:gd name="connsiteX6" fmla="*/ 0 w 2878666"/>
                <a:gd name="connsiteY6" fmla="*/ 753533 h 1466427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508000 w 2878666"/>
                <a:gd name="connsiteY3" fmla="*/ 1439333 h 1466427"/>
                <a:gd name="connsiteX4" fmla="*/ 770467 w 2878666"/>
                <a:gd name="connsiteY4" fmla="*/ 1253066 h 1466427"/>
                <a:gd name="connsiteX5" fmla="*/ 1143000 w 2878666"/>
                <a:gd name="connsiteY5" fmla="*/ 778933 h 1466427"/>
                <a:gd name="connsiteX6" fmla="*/ 0 w 2878666"/>
                <a:gd name="connsiteY6" fmla="*/ 753533 h 1466427"/>
                <a:gd name="connsiteX0" fmla="*/ 0 w 2878666"/>
                <a:gd name="connsiteY0" fmla="*/ 753533 h 1466427"/>
                <a:gd name="connsiteX1" fmla="*/ 2878666 w 2878666"/>
                <a:gd name="connsiteY1" fmla="*/ 0 h 1466427"/>
                <a:gd name="connsiteX2" fmla="*/ 2870200 w 2878666"/>
                <a:gd name="connsiteY2" fmla="*/ 1466427 h 1466427"/>
                <a:gd name="connsiteX3" fmla="*/ 508000 w 2878666"/>
                <a:gd name="connsiteY3" fmla="*/ 1439333 h 1466427"/>
                <a:gd name="connsiteX4" fmla="*/ 1143000 w 2878666"/>
                <a:gd name="connsiteY4" fmla="*/ 1176866 h 1466427"/>
                <a:gd name="connsiteX5" fmla="*/ 1143000 w 2878666"/>
                <a:gd name="connsiteY5" fmla="*/ 778933 h 1466427"/>
                <a:gd name="connsiteX6" fmla="*/ 0 w 2878666"/>
                <a:gd name="connsiteY6" fmla="*/ 753533 h 1466427"/>
                <a:gd name="connsiteX0" fmla="*/ 16933 w 2895599"/>
                <a:gd name="connsiteY0" fmla="*/ 753533 h 1466427"/>
                <a:gd name="connsiteX1" fmla="*/ 2895599 w 2895599"/>
                <a:gd name="connsiteY1" fmla="*/ 0 h 1466427"/>
                <a:gd name="connsiteX2" fmla="*/ 2887133 w 2895599"/>
                <a:gd name="connsiteY2" fmla="*/ 1466427 h 1466427"/>
                <a:gd name="connsiteX3" fmla="*/ 0 w 2895599"/>
                <a:gd name="connsiteY3" fmla="*/ 1176866 h 1466427"/>
                <a:gd name="connsiteX4" fmla="*/ 1159933 w 2895599"/>
                <a:gd name="connsiteY4" fmla="*/ 1176866 h 1466427"/>
                <a:gd name="connsiteX5" fmla="*/ 1159933 w 2895599"/>
                <a:gd name="connsiteY5" fmla="*/ 778933 h 1466427"/>
                <a:gd name="connsiteX6" fmla="*/ 16933 w 2895599"/>
                <a:gd name="connsiteY6" fmla="*/ 753533 h 146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599" h="1466427">
                  <a:moveTo>
                    <a:pt x="16933" y="753533"/>
                  </a:moveTo>
                  <a:lnTo>
                    <a:pt x="2895599" y="0"/>
                  </a:lnTo>
                  <a:lnTo>
                    <a:pt x="2887133" y="1466427"/>
                  </a:lnTo>
                  <a:lnTo>
                    <a:pt x="0" y="1176866"/>
                  </a:lnTo>
                  <a:lnTo>
                    <a:pt x="1159933" y="1176866"/>
                  </a:lnTo>
                  <a:lnTo>
                    <a:pt x="1159933" y="778933"/>
                  </a:lnTo>
                  <a:lnTo>
                    <a:pt x="16933" y="753533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437" y="5093972"/>
              <a:ext cx="4041126" cy="145727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1200838" y="5854693"/>
              <a:ext cx="1137550" cy="388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35689" y="3965716"/>
            <a:ext cx="2998478" cy="1198422"/>
            <a:chOff x="235689" y="3965716"/>
            <a:chExt cx="2998478" cy="119842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89" y="3965716"/>
              <a:ext cx="2998478" cy="6726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1200838" y="4988185"/>
              <a:ext cx="766075" cy="1759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>
              <a:stCxn id="37" idx="0"/>
            </p:cNvCxnSpPr>
            <p:nvPr/>
          </p:nvCxnSpPr>
          <p:spPr>
            <a:xfrm flipV="1">
              <a:off x="1583876" y="4638406"/>
              <a:ext cx="151052" cy="3497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299264" y="0"/>
            <a:ext cx="4673649" cy="5004323"/>
            <a:chOff x="1299264" y="0"/>
            <a:chExt cx="4673649" cy="5004323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400" y="0"/>
              <a:ext cx="2899513" cy="500432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2019412" y="4142280"/>
              <a:ext cx="1053988" cy="1759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99264" y="3900952"/>
              <a:ext cx="178683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service.ServiceDAO.getList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23157" y="1226392"/>
            <a:ext cx="7334054" cy="5124565"/>
            <a:chOff x="4523157" y="1226392"/>
            <a:chExt cx="7334054" cy="5124565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52" y="1457224"/>
              <a:ext cx="3461059" cy="489373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4523157" y="5725237"/>
              <a:ext cx="1449756" cy="1759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567971" y="1226392"/>
              <a:ext cx="193069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service.ServiceDAO.nextPage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>
              <a:stCxn id="50" idx="3"/>
              <a:endCxn id="51" idx="1"/>
            </p:cNvCxnSpPr>
            <p:nvPr/>
          </p:nvCxnSpPr>
          <p:spPr>
            <a:xfrm flipV="1">
              <a:off x="5972913" y="1341808"/>
              <a:ext cx="2595058" cy="4471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21" name="직사각형 2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게시글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작성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4418" y="1368034"/>
            <a:ext cx="5434774" cy="3081508"/>
            <a:chOff x="6609663" y="3185648"/>
            <a:chExt cx="5434774" cy="3081508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9069B02B-0B77-4BC4-993F-8A997CA68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37" r="13806" b="27758"/>
            <a:stretch/>
          </p:blipFill>
          <p:spPr>
            <a:xfrm>
              <a:off x="6609663" y="3188909"/>
              <a:ext cx="5434774" cy="3078247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784659" y="3185648"/>
              <a:ext cx="10422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183685" y="2565352"/>
            <a:ext cx="5312005" cy="3999212"/>
            <a:chOff x="886083" y="2668460"/>
            <a:chExt cx="5312005" cy="399921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083" y="2668460"/>
              <a:ext cx="5312005" cy="376838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88171" y="6436840"/>
              <a:ext cx="105229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85773" y="268305"/>
            <a:ext cx="5107828" cy="4661829"/>
            <a:chOff x="988172" y="370752"/>
            <a:chExt cx="5107828" cy="4661829"/>
          </a:xfrm>
        </p:grpSpPr>
        <p:sp>
          <p:nvSpPr>
            <p:cNvPr id="15" name="직사각형 14"/>
            <p:cNvSpPr/>
            <p:nvPr/>
          </p:nvSpPr>
          <p:spPr>
            <a:xfrm>
              <a:off x="988172" y="4889735"/>
              <a:ext cx="5107828" cy="14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900" y="370752"/>
              <a:ext cx="3943106" cy="428064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960966" y="4651397"/>
              <a:ext cx="158112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1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5979" y="733548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답변 및 수정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28543" y="830318"/>
            <a:ext cx="5156200" cy="5233416"/>
            <a:chOff x="528543" y="830318"/>
            <a:chExt cx="5156200" cy="5233416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9" r="13593" b="40765"/>
            <a:stretch/>
          </p:blipFill>
          <p:spPr bwMode="auto">
            <a:xfrm>
              <a:off x="528543" y="830318"/>
              <a:ext cx="5156200" cy="2116574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r="13807" b="43631"/>
            <a:stretch/>
          </p:blipFill>
          <p:spPr bwMode="auto">
            <a:xfrm>
              <a:off x="528543" y="3619770"/>
              <a:ext cx="5156200" cy="2443964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28543" y="3175874"/>
              <a:ext cx="1731771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serviceQnA_View.jsp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413248" y="821851"/>
            <a:ext cx="2106988" cy="1897573"/>
            <a:chOff x="3413248" y="821851"/>
            <a:chExt cx="2106988" cy="1897573"/>
          </a:xfrm>
        </p:grpSpPr>
        <p:sp>
          <p:nvSpPr>
            <p:cNvPr id="12" name="직사각형 11"/>
            <p:cNvSpPr/>
            <p:nvPr/>
          </p:nvSpPr>
          <p:spPr>
            <a:xfrm>
              <a:off x="3413248" y="2576578"/>
              <a:ext cx="326645" cy="14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18413" y="821851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관리자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802685" y="922988"/>
            <a:ext cx="7957515" cy="1674477"/>
            <a:chOff x="3802685" y="922988"/>
            <a:chExt cx="7957515" cy="167447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8" r="24341" b="37693"/>
            <a:stretch/>
          </p:blipFill>
          <p:spPr bwMode="auto">
            <a:xfrm>
              <a:off x="6875362" y="922988"/>
              <a:ext cx="4884838" cy="1674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956343" y="1089311"/>
              <a:ext cx="143979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	.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907363">
              <a:off x="3802685" y="2074325"/>
              <a:ext cx="3310917" cy="39345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194160" y="2320531"/>
            <a:ext cx="5396163" cy="3851669"/>
            <a:chOff x="6194160" y="2320531"/>
            <a:chExt cx="5396163" cy="3851669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26" r="13606" b="26345"/>
            <a:stretch/>
          </p:blipFill>
          <p:spPr>
            <a:xfrm>
              <a:off x="6194160" y="3061493"/>
              <a:ext cx="5396163" cy="3110707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9810839" y="3060459"/>
              <a:ext cx="101662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5400000">
              <a:off x="10364226" y="2904399"/>
              <a:ext cx="1574136" cy="4064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0906456" y="4013201"/>
            <a:ext cx="489677" cy="115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447752" y="3613548"/>
            <a:ext cx="2072483" cy="2270656"/>
            <a:chOff x="3447752" y="3613548"/>
            <a:chExt cx="2072483" cy="2270656"/>
          </a:xfrm>
        </p:grpSpPr>
        <p:sp>
          <p:nvSpPr>
            <p:cNvPr id="24" name="직사각형 23"/>
            <p:cNvSpPr/>
            <p:nvPr/>
          </p:nvSpPr>
          <p:spPr>
            <a:xfrm>
              <a:off x="3447752" y="5530978"/>
              <a:ext cx="326645" cy="353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412" y="3613548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작성자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198237" y="413444"/>
            <a:ext cx="1908406" cy="6169376"/>
            <a:chOff x="1198237" y="413444"/>
            <a:chExt cx="1908406" cy="616937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237" y="644276"/>
              <a:ext cx="1908406" cy="5938544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1811331" y="413444"/>
              <a:ext cx="12953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44" name="그룹 6143"/>
          <p:cNvGrpSpPr/>
          <p:nvPr/>
        </p:nvGrpSpPr>
        <p:grpSpPr>
          <a:xfrm>
            <a:off x="1496877" y="1052683"/>
            <a:ext cx="4873513" cy="4895680"/>
            <a:chOff x="1496877" y="1052683"/>
            <a:chExt cx="4873513" cy="4895680"/>
          </a:xfrm>
        </p:grpSpPr>
        <p:sp>
          <p:nvSpPr>
            <p:cNvPr id="46" name="직사각형 45"/>
            <p:cNvSpPr/>
            <p:nvPr/>
          </p:nvSpPr>
          <p:spPr>
            <a:xfrm>
              <a:off x="1496878" y="5743575"/>
              <a:ext cx="920092" cy="204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2" t="84323" r="34574" b="10672"/>
            <a:stretch/>
          </p:blipFill>
          <p:spPr bwMode="auto">
            <a:xfrm>
              <a:off x="1812759" y="1052683"/>
              <a:ext cx="4557631" cy="14111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48" name="꺾인 연결선 47"/>
            <p:cNvCxnSpPr>
              <a:stCxn id="46" idx="1"/>
              <a:endCxn id="47" idx="1"/>
            </p:cNvCxnSpPr>
            <p:nvPr/>
          </p:nvCxnSpPr>
          <p:spPr>
            <a:xfrm rot="10800000" flipH="1">
              <a:off x="1496877" y="1758243"/>
              <a:ext cx="315881" cy="4087727"/>
            </a:xfrm>
            <a:prstGeom prst="bentConnector3">
              <a:avLst>
                <a:gd name="adj1" fmla="val -203705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5" name="그룹 6144"/>
          <p:cNvGrpSpPr/>
          <p:nvPr/>
        </p:nvGrpSpPr>
        <p:grpSpPr>
          <a:xfrm>
            <a:off x="1496877" y="3802107"/>
            <a:ext cx="5964433" cy="1941468"/>
            <a:chOff x="1496877" y="3802107"/>
            <a:chExt cx="5964433" cy="1941468"/>
          </a:xfrm>
        </p:grpSpPr>
        <p:sp>
          <p:nvSpPr>
            <p:cNvPr id="41" name="직사각형 40"/>
            <p:cNvSpPr/>
            <p:nvPr/>
          </p:nvSpPr>
          <p:spPr>
            <a:xfrm>
              <a:off x="1496877" y="5284279"/>
              <a:ext cx="1165361" cy="4592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78140" r="21264" b="14027"/>
            <a:stretch/>
          </p:blipFill>
          <p:spPr bwMode="auto">
            <a:xfrm>
              <a:off x="3020881" y="3802107"/>
              <a:ext cx="4440429" cy="168760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52" name="꺾인 연결선 51"/>
            <p:cNvCxnSpPr>
              <a:stCxn id="41" idx="3"/>
              <a:endCxn id="51" idx="1"/>
            </p:cNvCxnSpPr>
            <p:nvPr/>
          </p:nvCxnSpPr>
          <p:spPr>
            <a:xfrm flipV="1">
              <a:off x="2662238" y="4645908"/>
              <a:ext cx="358643" cy="8680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7" name="그룹 6146"/>
          <p:cNvGrpSpPr/>
          <p:nvPr/>
        </p:nvGrpSpPr>
        <p:grpSpPr>
          <a:xfrm>
            <a:off x="1625464" y="3501121"/>
            <a:ext cx="9158364" cy="1981200"/>
            <a:chOff x="1625464" y="3501121"/>
            <a:chExt cx="9158364" cy="1981200"/>
          </a:xfrm>
        </p:grpSpPr>
        <p:sp>
          <p:nvSpPr>
            <p:cNvPr id="40" name="직사각형 39"/>
            <p:cNvSpPr/>
            <p:nvPr/>
          </p:nvSpPr>
          <p:spPr>
            <a:xfrm>
              <a:off x="1625464" y="4791360"/>
              <a:ext cx="589099" cy="4402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t="70327" r="44336" b="23062"/>
            <a:stretch/>
          </p:blipFill>
          <p:spPr bwMode="auto">
            <a:xfrm>
              <a:off x="7653866" y="3501121"/>
              <a:ext cx="3129962" cy="1981200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1" name="꺾인 연결선 60"/>
            <p:cNvCxnSpPr>
              <a:stCxn id="40" idx="0"/>
              <a:endCxn id="55" idx="0"/>
            </p:cNvCxnSpPr>
            <p:nvPr/>
          </p:nvCxnSpPr>
          <p:spPr>
            <a:xfrm rot="5400000" flipH="1" flipV="1">
              <a:off x="4924311" y="496825"/>
              <a:ext cx="1290239" cy="7298833"/>
            </a:xfrm>
            <a:prstGeom prst="bentConnector3">
              <a:avLst>
                <a:gd name="adj1" fmla="val 147904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4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" name="직사각형 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F9F1E74-546E-4A6C-A499-48D8E706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917"/>
            <a:ext cx="10531304" cy="51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Content.jsp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6150" y="1825625"/>
            <a:ext cx="4057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왼쪽의 검색결과 정보의 내용이 들어가는 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이미지와 제목</a:t>
            </a:r>
            <a:r>
              <a:rPr lang="en-US" altLang="ko-KR" sz="2000" dirty="0"/>
              <a:t>, </a:t>
            </a:r>
            <a:r>
              <a:rPr lang="ko-KR" altLang="en-US" sz="2000" dirty="0"/>
              <a:t>관련 정보 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그것들을 크게 볼 수 있는 팝업 창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더보기</a:t>
            </a:r>
            <a:r>
              <a:rPr lang="en-US" altLang="ko-KR" sz="2000" dirty="0"/>
              <a:t>)</a:t>
            </a:r>
            <a:r>
              <a:rPr lang="ko-KR" altLang="en-US" sz="2000" dirty="0"/>
              <a:t> 버튼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게시물을 추천하고 현재 게시물의 링크를 </a:t>
            </a:r>
            <a:r>
              <a:rPr lang="ko-KR" altLang="en-US" sz="2000" dirty="0" err="1"/>
              <a:t>복사할수있는</a:t>
            </a:r>
            <a:r>
              <a:rPr lang="ko-KR" altLang="en-US" sz="2000" dirty="0"/>
              <a:t> 추천 공유 버튼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FF4552-66FC-4C16-A059-574BCE63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4" y="1690688"/>
            <a:ext cx="4327090" cy="3875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39F876-EE78-4215-86F6-8BDF77C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46" y="1690688"/>
            <a:ext cx="2810451" cy="35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7800" y="1478047"/>
            <a:ext cx="2914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센터 </a:t>
            </a:r>
            <a:r>
              <a:rPr lang="en-US" altLang="ko-KR" sz="2000" dirty="0"/>
              <a:t>– </a:t>
            </a:r>
            <a:r>
              <a:rPr lang="ko-KR" altLang="en-US" sz="2000" dirty="0"/>
              <a:t>현재 게시물의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댓글을 확인할 수 있는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박스</a:t>
            </a:r>
            <a:r>
              <a:rPr lang="en-US" altLang="ko-KR" sz="2000" dirty="0"/>
              <a:t>, </a:t>
            </a:r>
            <a:r>
              <a:rPr lang="ko-KR" altLang="en-US" sz="2000" dirty="0"/>
              <a:t>댓글작성 창도 댓글 밑에 붙어있다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서브</a:t>
            </a:r>
            <a:r>
              <a:rPr lang="en-US" altLang="ko-KR" sz="2000" dirty="0"/>
              <a:t> – </a:t>
            </a:r>
            <a:r>
              <a:rPr lang="ko-KR" altLang="en-US" sz="2000" dirty="0"/>
              <a:t>선택한 </a:t>
            </a:r>
            <a:r>
              <a:rPr lang="ko-KR" altLang="en-US" sz="2000" dirty="0" err="1"/>
              <a:t>소카테고리의</a:t>
            </a:r>
            <a:r>
              <a:rPr lang="ko-KR" altLang="en-US" sz="2000" dirty="0"/>
              <a:t> 랭킹정보가 들어가는 랭킹 창이다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추천순으로 내림차순 되어있다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59A5B0-C089-4C5A-A86A-C3435015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47"/>
            <a:ext cx="4858232" cy="484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313286-9FCC-4866-BE09-0446CD9C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81" y="1690688"/>
            <a:ext cx="4514319" cy="36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6" name="직사각형 1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,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js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4124" y="1764294"/>
            <a:ext cx="314636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검색결과 페이지를 꾸며주는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파일입니다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검색결과 페이지에서 사용되는 함수를 가진 자바스크립트 문서입니다</a:t>
            </a:r>
            <a:r>
              <a:rPr lang="en-US" altLang="ko-KR" sz="2000" dirty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 err="1"/>
              <a:t>팝업창</a:t>
            </a:r>
            <a:r>
              <a:rPr lang="ko-KR" altLang="en-US" sz="1600" dirty="0"/>
              <a:t> </a:t>
            </a:r>
            <a:r>
              <a:rPr lang="en-US" altLang="ko-KR" sz="1600" dirty="0"/>
              <a:t>ON/OFF, </a:t>
            </a:r>
          </a:p>
          <a:p>
            <a:pPr marL="0" indent="0">
              <a:buNone/>
            </a:pPr>
            <a:r>
              <a:rPr lang="ko-KR" altLang="en-US" sz="1600" dirty="0"/>
              <a:t>현재 페이지 링크 클립보드복사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댓글 </a:t>
            </a:r>
            <a:r>
              <a:rPr lang="ko-KR" altLang="en-US" sz="1600" dirty="0" err="1"/>
              <a:t>입력창</a:t>
            </a:r>
            <a:r>
              <a:rPr lang="ko-KR" altLang="en-US" sz="1600" dirty="0"/>
              <a:t> 공백 시 예외처리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E054CE0-1F70-4B0E-B041-ABE60E1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148"/>
            <a:ext cx="2597728" cy="4758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42A8BD-F47C-42AD-B42B-ACF2ED0F23F9}"/>
              </a:ext>
            </a:extLst>
          </p:cNvPr>
          <p:cNvSpPr txBox="1"/>
          <p:nvPr/>
        </p:nvSpPr>
        <p:spPr>
          <a:xfrm>
            <a:off x="997527" y="6280727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0E9F03-933B-48C3-95B1-051B0A72820F}"/>
              </a:ext>
            </a:extLst>
          </p:cNvPr>
          <p:cNvSpPr txBox="1"/>
          <p:nvPr/>
        </p:nvSpPr>
        <p:spPr>
          <a:xfrm>
            <a:off x="4281054" y="6271202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2C6783-F372-4EB5-AD31-3523FA17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639" y="1393147"/>
            <a:ext cx="3027006" cy="477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8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3" name="직사각형 12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dto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5947" y="2506662"/>
            <a:ext cx="305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Getter, setter </a:t>
            </a:r>
          </a:p>
          <a:p>
            <a:pPr marL="0" indent="0">
              <a:buNone/>
            </a:pPr>
            <a:r>
              <a:rPr lang="ko-KR" altLang="en-US" sz="2000" dirty="0"/>
              <a:t>데이터 교환을 위한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3ACD00-D16A-45D5-BF2A-847B374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3" y="1394557"/>
            <a:ext cx="3410133" cy="5098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D49EEDC-265B-474C-9E3D-7280F536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3" y="1394557"/>
            <a:ext cx="2914650" cy="51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909" y="142362"/>
            <a:ext cx="11748655" cy="1006684"/>
            <a:chOff x="230909" y="142362"/>
            <a:chExt cx="11748655" cy="1006684"/>
          </a:xfrm>
        </p:grpSpPr>
        <p:sp>
          <p:nvSpPr>
            <p:cNvPr id="33" name="자유형 32"/>
            <p:cNvSpPr/>
            <p:nvPr/>
          </p:nvSpPr>
          <p:spPr>
            <a:xfrm>
              <a:off x="230909" y="183823"/>
              <a:ext cx="11748655" cy="919786"/>
            </a:xfrm>
            <a:custGeom>
              <a:avLst/>
              <a:gdLst>
                <a:gd name="connsiteX0" fmla="*/ 265378 w 11748655"/>
                <a:gd name="connsiteY0" fmla="*/ 0 h 919786"/>
                <a:gd name="connsiteX1" fmla="*/ 341488 w 11748655"/>
                <a:gd name="connsiteY1" fmla="*/ 0 h 919786"/>
                <a:gd name="connsiteX2" fmla="*/ 456938 w 11748655"/>
                <a:gd name="connsiteY2" fmla="*/ 0 h 919786"/>
                <a:gd name="connsiteX3" fmla="*/ 2535124 w 11748655"/>
                <a:gd name="connsiteY3" fmla="*/ 0 h 919786"/>
                <a:gd name="connsiteX4" fmla="*/ 2535124 w 11748655"/>
                <a:gd name="connsiteY4" fmla="*/ 1 h 919786"/>
                <a:gd name="connsiteX5" fmla="*/ 2652650 w 11748655"/>
                <a:gd name="connsiteY5" fmla="*/ 1 h 919786"/>
                <a:gd name="connsiteX6" fmla="*/ 2844210 w 11748655"/>
                <a:gd name="connsiteY6" fmla="*/ 191561 h 919786"/>
                <a:gd name="connsiteX7" fmla="*/ 2914048 w 11748655"/>
                <a:gd name="connsiteY7" fmla="*/ 379593 h 919786"/>
                <a:gd name="connsiteX8" fmla="*/ 11748655 w 11748655"/>
                <a:gd name="connsiteY8" fmla="*/ 379593 h 919786"/>
                <a:gd name="connsiteX9" fmla="*/ 11748655 w 11748655"/>
                <a:gd name="connsiteY9" fmla="*/ 662901 h 919786"/>
                <a:gd name="connsiteX10" fmla="*/ 11748655 w 11748655"/>
                <a:gd name="connsiteY10" fmla="*/ 767520 h 919786"/>
                <a:gd name="connsiteX11" fmla="*/ 11748655 w 11748655"/>
                <a:gd name="connsiteY11" fmla="*/ 919786 h 919786"/>
                <a:gd name="connsiteX12" fmla="*/ 0 w 11748655"/>
                <a:gd name="connsiteY12" fmla="*/ 919786 h 919786"/>
                <a:gd name="connsiteX13" fmla="*/ 0 w 11748655"/>
                <a:gd name="connsiteY13" fmla="*/ 767520 h 919786"/>
                <a:gd name="connsiteX14" fmla="*/ 0 w 11748655"/>
                <a:gd name="connsiteY14" fmla="*/ 662901 h 919786"/>
                <a:gd name="connsiteX15" fmla="*/ 0 w 11748655"/>
                <a:gd name="connsiteY15" fmla="*/ 390308 h 919786"/>
                <a:gd name="connsiteX16" fmla="*/ 0 w 11748655"/>
                <a:gd name="connsiteY16" fmla="*/ 379593 h 919786"/>
                <a:gd name="connsiteX17" fmla="*/ 3980 w 11748655"/>
                <a:gd name="connsiteY17" fmla="*/ 379593 h 919786"/>
                <a:gd name="connsiteX18" fmla="*/ 73818 w 11748655"/>
                <a:gd name="connsiteY18" fmla="*/ 191560 h 919786"/>
                <a:gd name="connsiteX19" fmla="*/ 265378 w 11748655"/>
                <a:gd name="connsiteY19" fmla="*/ 0 h 9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48655" h="919786">
                  <a:moveTo>
                    <a:pt x="265378" y="0"/>
                  </a:moveTo>
                  <a:lnTo>
                    <a:pt x="341488" y="0"/>
                  </a:lnTo>
                  <a:lnTo>
                    <a:pt x="456938" y="0"/>
                  </a:lnTo>
                  <a:lnTo>
                    <a:pt x="2535124" y="0"/>
                  </a:lnTo>
                  <a:lnTo>
                    <a:pt x="2535124" y="1"/>
                  </a:lnTo>
                  <a:lnTo>
                    <a:pt x="2652650" y="1"/>
                  </a:lnTo>
                  <a:cubicBezTo>
                    <a:pt x="2758446" y="1"/>
                    <a:pt x="2796585" y="81002"/>
                    <a:pt x="2844210" y="191561"/>
                  </a:cubicBezTo>
                  <a:lnTo>
                    <a:pt x="2914048" y="379593"/>
                  </a:lnTo>
                  <a:lnTo>
                    <a:pt x="11748655" y="379593"/>
                  </a:lnTo>
                  <a:lnTo>
                    <a:pt x="11748655" y="662901"/>
                  </a:lnTo>
                  <a:lnTo>
                    <a:pt x="11748655" y="767520"/>
                  </a:lnTo>
                  <a:lnTo>
                    <a:pt x="11748655" y="919786"/>
                  </a:lnTo>
                  <a:lnTo>
                    <a:pt x="0" y="919786"/>
                  </a:lnTo>
                  <a:lnTo>
                    <a:pt x="0" y="767520"/>
                  </a:lnTo>
                  <a:lnTo>
                    <a:pt x="0" y="662901"/>
                  </a:lnTo>
                  <a:lnTo>
                    <a:pt x="0" y="390308"/>
                  </a:lnTo>
                  <a:lnTo>
                    <a:pt x="0" y="379593"/>
                  </a:lnTo>
                  <a:lnTo>
                    <a:pt x="3980" y="379593"/>
                  </a:lnTo>
                  <a:lnTo>
                    <a:pt x="73818" y="191560"/>
                  </a:lnTo>
                  <a:cubicBezTo>
                    <a:pt x="121443" y="81001"/>
                    <a:pt x="159582" y="0"/>
                    <a:pt x="265378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배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경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/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목적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611553"/>
            <a:ext cx="7890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하나의 항목이라 하여도 주제에 따라 랭킹은 달라진다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참고할 수 있는 사이트는 다양하지만 주관적인 관점에서의 랭킹으로 사이트 마다 차이가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검색한 시간에 비해 자신이 원하는 랭킹에 대한 결과를 얻기는 힘든 경우가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각 주제에 대한 사람들의 공통적인 의견을 모아 랭킹을 정하는 사이트를 개발해 보고자 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505978" y="4133442"/>
            <a:ext cx="92105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/>
              <a:t>1. </a:t>
            </a:r>
            <a:r>
              <a:rPr lang="ko-KR" altLang="ko-KR" sz="1400" dirty="0" smtClean="0"/>
              <a:t>사람들이</a:t>
            </a:r>
            <a:r>
              <a:rPr lang="en-US" altLang="ko-KR" sz="1400" dirty="0"/>
              <a:t> </a:t>
            </a:r>
            <a:r>
              <a:rPr lang="ko-KR" altLang="ko-KR" sz="1400" dirty="0"/>
              <a:t>원하는</a:t>
            </a:r>
            <a:r>
              <a:rPr lang="en-US" altLang="ko-KR" sz="1400" dirty="0"/>
              <a:t> 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검색해서</a:t>
            </a:r>
            <a:r>
              <a:rPr lang="en-US" altLang="ko-KR" sz="1400" dirty="0"/>
              <a:t> </a:t>
            </a:r>
            <a:r>
              <a:rPr lang="ko-KR" altLang="ko-KR" sz="1400" dirty="0"/>
              <a:t>찾을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있고 해당</a:t>
            </a:r>
            <a:r>
              <a:rPr lang="en-US" altLang="ko-KR" sz="1400" dirty="0"/>
              <a:t> </a:t>
            </a:r>
            <a:r>
              <a:rPr lang="ko-KR" altLang="ko-KR" sz="1400" dirty="0"/>
              <a:t>정보에</a:t>
            </a:r>
            <a:r>
              <a:rPr lang="en-US" altLang="ko-KR" sz="1400" dirty="0"/>
              <a:t> </a:t>
            </a:r>
            <a:r>
              <a:rPr lang="ko-KR" altLang="ko-KR" sz="1400" dirty="0"/>
              <a:t>대한</a:t>
            </a:r>
            <a:r>
              <a:rPr lang="en-US" altLang="ko-KR" sz="1400" dirty="0"/>
              <a:t> </a:t>
            </a:r>
            <a:r>
              <a:rPr lang="ko-KR" altLang="ko-KR" sz="1400" dirty="0"/>
              <a:t>주관적인</a:t>
            </a:r>
            <a:r>
              <a:rPr lang="en-US" altLang="ko-KR" sz="1400" dirty="0"/>
              <a:t> </a:t>
            </a:r>
            <a:r>
              <a:rPr lang="ko-KR" altLang="ko-KR" sz="1400" dirty="0"/>
              <a:t>의견을</a:t>
            </a:r>
            <a:r>
              <a:rPr lang="en-US" altLang="ko-KR" sz="1400" dirty="0"/>
              <a:t> </a:t>
            </a:r>
            <a:r>
              <a:rPr lang="ko-KR" altLang="ko-KR" sz="1400" dirty="0"/>
              <a:t>공유할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(</a:t>
            </a:r>
            <a:r>
              <a:rPr lang="ko-KR" altLang="ko-KR" sz="1400" dirty="0"/>
              <a:t>정보 검색</a:t>
            </a:r>
            <a:r>
              <a:rPr lang="en-US" altLang="ko-KR" sz="1400" dirty="0"/>
              <a:t> &amp; </a:t>
            </a:r>
            <a:r>
              <a:rPr lang="ko-KR" altLang="ko-KR" sz="1400" dirty="0" err="1"/>
              <a:t>댓글</a:t>
            </a:r>
            <a:r>
              <a:rPr lang="ko-KR" altLang="ko-KR" sz="1400" dirty="0"/>
              <a:t> 시스템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카테고리 별 필요한</a:t>
            </a:r>
            <a:r>
              <a:rPr lang="en-US" altLang="ko-KR" sz="1400" dirty="0"/>
              <a:t> </a:t>
            </a:r>
            <a:r>
              <a:rPr lang="ko-KR" altLang="ko-KR" sz="1400" dirty="0"/>
              <a:t>항목으로</a:t>
            </a:r>
            <a:r>
              <a:rPr lang="en-US" altLang="ko-KR" sz="1400" dirty="0"/>
              <a:t> </a:t>
            </a:r>
            <a:r>
              <a:rPr lang="ko-KR" altLang="ko-KR" sz="1400" dirty="0"/>
              <a:t>특정 지어 다양한</a:t>
            </a:r>
            <a:r>
              <a:rPr lang="en-US" altLang="ko-KR" sz="1400" dirty="0"/>
              <a:t> </a:t>
            </a:r>
            <a:r>
              <a:rPr lang="ko-KR" altLang="ko-KR" sz="1400" dirty="0"/>
              <a:t>선택을</a:t>
            </a:r>
            <a:r>
              <a:rPr lang="en-US" altLang="ko-KR" sz="1400" dirty="0"/>
              <a:t> </a:t>
            </a:r>
            <a:r>
              <a:rPr lang="ko-KR" altLang="ko-KR" sz="1400" dirty="0"/>
              <a:t>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있도록</a:t>
            </a:r>
            <a:r>
              <a:rPr lang="en-US" altLang="ko-KR" sz="1400" dirty="0"/>
              <a:t> </a:t>
            </a:r>
            <a:r>
              <a:rPr lang="ko-KR" altLang="ko-KR" sz="1400" dirty="0"/>
              <a:t>도와준다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     ex) </a:t>
            </a:r>
            <a:r>
              <a:rPr lang="ko-KR" altLang="ko-KR" sz="1400" dirty="0"/>
              <a:t>치킨 – 매운 치킨 랭킹</a:t>
            </a:r>
          </a:p>
          <a:p>
            <a:r>
              <a:rPr lang="en-US" altLang="ko-KR" sz="1400" dirty="0"/>
              <a:t>	        (</a:t>
            </a:r>
            <a:r>
              <a:rPr lang="ko-KR" altLang="ko-KR" sz="1400" dirty="0"/>
              <a:t>사람들이 가장 많이 찾는</a:t>
            </a:r>
            <a:r>
              <a:rPr lang="en-US" altLang="ko-KR" sz="1400" dirty="0"/>
              <a:t>) </a:t>
            </a:r>
            <a:r>
              <a:rPr lang="ko-KR" altLang="ko-KR" sz="1400" dirty="0"/>
              <a:t>브랜드 랭킹</a:t>
            </a:r>
          </a:p>
          <a:p>
            <a:r>
              <a:rPr lang="en-US" altLang="ko-KR" sz="1400" dirty="0"/>
              <a:t>	        </a:t>
            </a:r>
            <a:r>
              <a:rPr lang="ko-KR" altLang="ko-KR" sz="1400" dirty="0"/>
              <a:t>지역별 가장 인기 있는 치킨</a:t>
            </a:r>
          </a:p>
          <a:p>
            <a:r>
              <a:rPr lang="en-US" altLang="ko-KR" sz="1400" dirty="0"/>
              <a:t>3. </a:t>
            </a:r>
            <a:r>
              <a:rPr lang="ko-KR" altLang="ko-KR" sz="1400" dirty="0"/>
              <a:t>원하는 정보를 검색하여 노출되는 랭킹으로 사용자가 후회 없는 선택을 할 수 있도록 도와준다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8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dao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4955" y="2141537"/>
            <a:ext cx="3672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를 사용해서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필요한 데이터를 조회하거나 조작한다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있는 댓글 정보</a:t>
            </a:r>
            <a:r>
              <a:rPr lang="en-US" altLang="ko-KR" sz="2000" dirty="0"/>
              <a:t>, </a:t>
            </a:r>
            <a:r>
              <a:rPr lang="ko-KR" altLang="en-US" sz="2000" dirty="0"/>
              <a:t>검색결과정보 등을 조회하거나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댓글 추가</a:t>
            </a:r>
            <a:r>
              <a:rPr lang="en-US" altLang="ko-KR" sz="2000" dirty="0"/>
              <a:t>, </a:t>
            </a:r>
            <a:r>
              <a:rPr lang="ko-KR" altLang="en-US" sz="2000" dirty="0"/>
              <a:t>게시물 추천 증가 등 데이터 조작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53F7E84-232E-40B8-B7DF-DCEAD4B8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7" y="1492898"/>
            <a:ext cx="3309666" cy="463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FC04171-F600-4250-B39A-F2711853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66" y="1492898"/>
            <a:ext cx="3265436" cy="2892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43CD1C-388B-444C-A52B-7AF02A4891C1}"/>
              </a:ext>
            </a:extLst>
          </p:cNvPr>
          <p:cNvSpPr txBox="1"/>
          <p:nvPr/>
        </p:nvSpPr>
        <p:spPr>
          <a:xfrm>
            <a:off x="4313381" y="4618182"/>
            <a:ext cx="166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정보에 추천</a:t>
            </a:r>
            <a:r>
              <a:rPr lang="en-US" altLang="ko-KR" sz="1000" dirty="0"/>
              <a:t>+1 </a:t>
            </a:r>
            <a:r>
              <a:rPr lang="ko-KR" altLang="en-US" sz="1000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3DBB6C-BD5C-4B89-AF03-BB516B8EEDA4}"/>
              </a:ext>
            </a:extLst>
          </p:cNvPr>
          <p:cNvSpPr txBox="1"/>
          <p:nvPr/>
        </p:nvSpPr>
        <p:spPr>
          <a:xfrm>
            <a:off x="685455" y="6246654"/>
            <a:ext cx="203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불러오기</a:t>
            </a:r>
            <a:r>
              <a:rPr lang="en-US" altLang="ko-KR" sz="1000" dirty="0"/>
              <a:t>, </a:t>
            </a:r>
            <a:r>
              <a:rPr lang="ko-KR" altLang="en-US" sz="1000" dirty="0"/>
              <a:t>댓글 삽입하기</a:t>
            </a:r>
          </a:p>
        </p:txBody>
      </p:sp>
    </p:spTree>
    <p:extLst>
      <p:ext uri="{BB962C8B-B14F-4D97-AF65-F5344CB8AC3E}">
        <p14:creationId xmlns:p14="http://schemas.microsoft.com/office/powerpoint/2010/main" val="27777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결 과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749346" y="27521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주소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34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유지 보수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080479" y="1668463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웹 </a:t>
            </a:r>
            <a:r>
              <a:rPr lang="ko-KR" altLang="ko-KR" sz="2000" dirty="0"/>
              <a:t>디자인 요소 </a:t>
            </a:r>
            <a:r>
              <a:rPr lang="ko-KR" altLang="ko-KR" sz="2000" dirty="0" smtClean="0"/>
              <a:t>수정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⊙</a:t>
            </a:r>
            <a:r>
              <a:rPr lang="ko-KR" altLang="ko-KR" sz="2000" dirty="0" smtClean="0"/>
              <a:t> 카테고리 </a:t>
            </a:r>
            <a:r>
              <a:rPr lang="ko-KR" altLang="ko-KR" sz="2000" dirty="0"/>
              <a:t>및 키워드 </a:t>
            </a:r>
            <a:r>
              <a:rPr lang="ko-KR" altLang="ko-KR" sz="2000" dirty="0" smtClean="0"/>
              <a:t>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서버 </a:t>
            </a:r>
            <a:r>
              <a:rPr lang="ko-KR" altLang="ko-KR" sz="2000" dirty="0" err="1"/>
              <a:t>호스팅</a:t>
            </a:r>
            <a:r>
              <a:rPr lang="ko-KR" altLang="ko-KR" sz="2000" dirty="0"/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1050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364067" y="1744662"/>
            <a:ext cx="11472333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b="1" dirty="0" smtClean="0"/>
              <a:t>김동호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제작 </a:t>
            </a:r>
            <a:r>
              <a:rPr lang="ko-KR" altLang="en-US" sz="1050" dirty="0" err="1"/>
              <a:t>팀작업은</a:t>
            </a:r>
            <a:r>
              <a:rPr lang="ko-KR" altLang="en-US" sz="1050" dirty="0"/>
              <a:t> 처음 해봤습니다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처음엔 하나도 몰랐지만 모르는 것을 배우고 팀과 함께 소통하며 </a:t>
            </a:r>
            <a:r>
              <a:rPr lang="ko-KR" altLang="en-US" sz="1050" dirty="0" smtClean="0"/>
              <a:t>제작하니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어느새 </a:t>
            </a:r>
            <a:r>
              <a:rPr lang="ko-KR" altLang="en-US" sz="1050" dirty="0"/>
              <a:t>결과물이 </a:t>
            </a:r>
            <a:r>
              <a:rPr lang="ko-KR" altLang="en-US" sz="1050" dirty="0" err="1"/>
              <a:t>어느정도</a:t>
            </a:r>
            <a:r>
              <a:rPr lang="ko-KR" altLang="en-US" sz="1050" dirty="0"/>
              <a:t> 나왔고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제작하는 과정과 팀원과의 소통</a:t>
            </a:r>
            <a:r>
              <a:rPr lang="en-US" altLang="ko-KR" sz="1050" dirty="0"/>
              <a:t>, </a:t>
            </a:r>
            <a:r>
              <a:rPr lang="ko-KR" altLang="en-US" sz="1050" dirty="0"/>
              <a:t>협력의 중요성</a:t>
            </a:r>
            <a:r>
              <a:rPr lang="en-US" altLang="ko-KR" sz="1050" dirty="0"/>
              <a:t> </a:t>
            </a:r>
            <a:r>
              <a:rPr lang="ko-KR" altLang="en-US" sz="1050" dirty="0"/>
              <a:t>등을 알게 되었습니다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제가 더 열심히 했더라면 더 좋은 결과물이 나왔을 텐데 그 점이 아쉽습니다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함께 </a:t>
            </a:r>
            <a:r>
              <a:rPr lang="ko-KR" altLang="en-US" sz="1050" dirty="0"/>
              <a:t>고생한 </a:t>
            </a:r>
            <a:r>
              <a:rPr lang="ko-KR" altLang="en-US" sz="1050" dirty="0" err="1"/>
              <a:t>팀원분들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증말</a:t>
            </a:r>
            <a:r>
              <a:rPr lang="ko-KR" altLang="en-US" sz="1050" dirty="0"/>
              <a:t> 고생하셨습니다 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나중에 </a:t>
            </a:r>
            <a:r>
              <a:rPr lang="ko-KR" altLang="en-US" sz="1050" dirty="0"/>
              <a:t>또 </a:t>
            </a:r>
            <a:r>
              <a:rPr lang="ko-KR" altLang="en-US" sz="1050" dirty="0" err="1"/>
              <a:t>롤한판</a:t>
            </a:r>
            <a:r>
              <a:rPr lang="ko-KR" altLang="en-US" sz="1050" dirty="0"/>
              <a:t> 하시죠</a:t>
            </a:r>
            <a:r>
              <a:rPr lang="en-US" altLang="ko-KR" sz="1050" dirty="0"/>
              <a:t> </a:t>
            </a:r>
            <a:r>
              <a:rPr lang="ko-KR" altLang="en-US" sz="1050" dirty="0" err="1" smtClean="0"/>
              <a:t>ㅋㅋㄹㅃㅃ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김동연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모르는게</a:t>
            </a:r>
            <a:r>
              <a:rPr lang="ko-KR" altLang="en-US" sz="1050" dirty="0" smtClean="0"/>
              <a:t> 많아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개발에 큰 도움이 되지 못해서 아쉽다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다음에 기회가 된다면 더 좋은 결과물이 나오게 계속해서 공부해가야겠다</a:t>
            </a:r>
            <a:r>
              <a:rPr lang="en-US" altLang="ko-KR" sz="1050" dirty="0" smtClean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박창주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신치수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ko-KR" altLang="en-US" sz="1050" b="1" dirty="0" smtClean="0"/>
              <a:t>김정명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err="1" smtClean="0"/>
              <a:t>강전석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 </a:t>
            </a:r>
            <a:endParaRPr lang="en-US" altLang="ko-KR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 smtClean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Q &amp; A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2096486" y="20663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900" dirty="0" smtClean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909" y="142362"/>
            <a:ext cx="11748655" cy="965071"/>
            <a:chOff x="230909" y="142362"/>
            <a:chExt cx="11748655" cy="965071"/>
          </a:xfrm>
        </p:grpSpPr>
        <p:sp>
          <p:nvSpPr>
            <p:cNvPr id="33" name="자유형 32"/>
            <p:cNvSpPr/>
            <p:nvPr/>
          </p:nvSpPr>
          <p:spPr>
            <a:xfrm>
              <a:off x="230909" y="183823"/>
              <a:ext cx="11748655" cy="919786"/>
            </a:xfrm>
            <a:custGeom>
              <a:avLst/>
              <a:gdLst>
                <a:gd name="connsiteX0" fmla="*/ 265378 w 11748655"/>
                <a:gd name="connsiteY0" fmla="*/ 0 h 919786"/>
                <a:gd name="connsiteX1" fmla="*/ 341488 w 11748655"/>
                <a:gd name="connsiteY1" fmla="*/ 0 h 919786"/>
                <a:gd name="connsiteX2" fmla="*/ 456938 w 11748655"/>
                <a:gd name="connsiteY2" fmla="*/ 0 h 919786"/>
                <a:gd name="connsiteX3" fmla="*/ 2535124 w 11748655"/>
                <a:gd name="connsiteY3" fmla="*/ 0 h 919786"/>
                <a:gd name="connsiteX4" fmla="*/ 2535124 w 11748655"/>
                <a:gd name="connsiteY4" fmla="*/ 1 h 919786"/>
                <a:gd name="connsiteX5" fmla="*/ 2652650 w 11748655"/>
                <a:gd name="connsiteY5" fmla="*/ 1 h 919786"/>
                <a:gd name="connsiteX6" fmla="*/ 2844210 w 11748655"/>
                <a:gd name="connsiteY6" fmla="*/ 191561 h 919786"/>
                <a:gd name="connsiteX7" fmla="*/ 2914048 w 11748655"/>
                <a:gd name="connsiteY7" fmla="*/ 379593 h 919786"/>
                <a:gd name="connsiteX8" fmla="*/ 11748655 w 11748655"/>
                <a:gd name="connsiteY8" fmla="*/ 379593 h 919786"/>
                <a:gd name="connsiteX9" fmla="*/ 11748655 w 11748655"/>
                <a:gd name="connsiteY9" fmla="*/ 662901 h 919786"/>
                <a:gd name="connsiteX10" fmla="*/ 11748655 w 11748655"/>
                <a:gd name="connsiteY10" fmla="*/ 767520 h 919786"/>
                <a:gd name="connsiteX11" fmla="*/ 11748655 w 11748655"/>
                <a:gd name="connsiteY11" fmla="*/ 919786 h 919786"/>
                <a:gd name="connsiteX12" fmla="*/ 0 w 11748655"/>
                <a:gd name="connsiteY12" fmla="*/ 919786 h 919786"/>
                <a:gd name="connsiteX13" fmla="*/ 0 w 11748655"/>
                <a:gd name="connsiteY13" fmla="*/ 767520 h 919786"/>
                <a:gd name="connsiteX14" fmla="*/ 0 w 11748655"/>
                <a:gd name="connsiteY14" fmla="*/ 662901 h 919786"/>
                <a:gd name="connsiteX15" fmla="*/ 0 w 11748655"/>
                <a:gd name="connsiteY15" fmla="*/ 390308 h 919786"/>
                <a:gd name="connsiteX16" fmla="*/ 0 w 11748655"/>
                <a:gd name="connsiteY16" fmla="*/ 379593 h 919786"/>
                <a:gd name="connsiteX17" fmla="*/ 3980 w 11748655"/>
                <a:gd name="connsiteY17" fmla="*/ 379593 h 919786"/>
                <a:gd name="connsiteX18" fmla="*/ 73818 w 11748655"/>
                <a:gd name="connsiteY18" fmla="*/ 191560 h 919786"/>
                <a:gd name="connsiteX19" fmla="*/ 265378 w 11748655"/>
                <a:gd name="connsiteY19" fmla="*/ 0 h 9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48655" h="919786">
                  <a:moveTo>
                    <a:pt x="265378" y="0"/>
                  </a:moveTo>
                  <a:lnTo>
                    <a:pt x="341488" y="0"/>
                  </a:lnTo>
                  <a:lnTo>
                    <a:pt x="456938" y="0"/>
                  </a:lnTo>
                  <a:lnTo>
                    <a:pt x="2535124" y="0"/>
                  </a:lnTo>
                  <a:lnTo>
                    <a:pt x="2535124" y="1"/>
                  </a:lnTo>
                  <a:lnTo>
                    <a:pt x="2652650" y="1"/>
                  </a:lnTo>
                  <a:cubicBezTo>
                    <a:pt x="2758446" y="1"/>
                    <a:pt x="2796585" y="81002"/>
                    <a:pt x="2844210" y="191561"/>
                  </a:cubicBezTo>
                  <a:lnTo>
                    <a:pt x="2914048" y="379593"/>
                  </a:lnTo>
                  <a:lnTo>
                    <a:pt x="11748655" y="379593"/>
                  </a:lnTo>
                  <a:lnTo>
                    <a:pt x="11748655" y="662901"/>
                  </a:lnTo>
                  <a:lnTo>
                    <a:pt x="11748655" y="767520"/>
                  </a:lnTo>
                  <a:lnTo>
                    <a:pt x="11748655" y="919786"/>
                  </a:lnTo>
                  <a:lnTo>
                    <a:pt x="0" y="919786"/>
                  </a:lnTo>
                  <a:lnTo>
                    <a:pt x="0" y="767520"/>
                  </a:lnTo>
                  <a:lnTo>
                    <a:pt x="0" y="662901"/>
                  </a:lnTo>
                  <a:lnTo>
                    <a:pt x="0" y="390308"/>
                  </a:lnTo>
                  <a:lnTo>
                    <a:pt x="0" y="379593"/>
                  </a:lnTo>
                  <a:lnTo>
                    <a:pt x="3980" y="379593"/>
                  </a:lnTo>
                  <a:lnTo>
                    <a:pt x="73818" y="191560"/>
                  </a:lnTo>
                  <a:cubicBezTo>
                    <a:pt x="121443" y="81001"/>
                    <a:pt x="159582" y="0"/>
                    <a:pt x="265378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개발 환경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985265"/>
            <a:ext cx="789059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Windows </a:t>
            </a:r>
            <a:r>
              <a:rPr lang="en-US" altLang="ko-KR" dirty="0"/>
              <a:t>10 </a:t>
            </a:r>
            <a:r>
              <a:rPr lang="en-US" altLang="ko-KR" dirty="0" smtClean="0"/>
              <a:t>Home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server - apache-tomcat-v8.0 / </a:t>
            </a:r>
            <a:r>
              <a:rPr lang="en-US" altLang="ko-KR" dirty="0" smtClean="0"/>
              <a:t>localhost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JAVA(</a:t>
            </a:r>
            <a:r>
              <a:rPr lang="en-US" altLang="ko-KR" dirty="0" err="1"/>
              <a:t>jdk</a:t>
            </a:r>
            <a:r>
              <a:rPr lang="en-US" altLang="ko-KR" dirty="0"/>
              <a:t> v1.8.0) – Eclipse ( JSP, JAVA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oracle19c – </a:t>
            </a:r>
            <a:r>
              <a:rPr lang="en-US" altLang="ko-KR" dirty="0" err="1"/>
              <a:t>SQLDeveloper</a:t>
            </a:r>
            <a:r>
              <a:rPr lang="en-US" altLang="ko-KR" dirty="0"/>
              <a:t> , </a:t>
            </a:r>
            <a:r>
              <a:rPr lang="en-US" altLang="ko-KR" dirty="0" smtClean="0"/>
              <a:t>MySQL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Atom - ( HTML, CSS, JS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Chrome </a:t>
            </a:r>
            <a:endParaRPr lang="ko-KR" altLang="ko-KR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8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기   능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검색 기능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 smtClean="0"/>
              <a:t>검색어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입력기능</a:t>
            </a:r>
          </a:p>
          <a:p>
            <a:endParaRPr lang="en-US" altLang="ko-KR" sz="1400" dirty="0" smtClean="0"/>
          </a:p>
          <a:p>
            <a:r>
              <a:rPr lang="ko-KR" altLang="ko-KR" sz="1400" dirty="0" smtClean="0"/>
              <a:t>카테고리 </a:t>
            </a:r>
            <a:r>
              <a:rPr lang="ko-KR" altLang="ko-KR" sz="1400" dirty="0"/>
              <a:t>분류를 통한 검색기능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726" y="345468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정보 등록 기능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7726" y="4019230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관리자가 공지사항을 등록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관리자가 검색 정보를 등록</a:t>
            </a:r>
            <a:endParaRPr lang="ko-KR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63" y="1249638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회원 관리 기능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602163" y="1814181"/>
            <a:ext cx="33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수정 및 조회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찾기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 탈퇴</a:t>
            </a:r>
            <a:endParaRPr lang="en-US" altLang="ko-KR" sz="14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97763" y="125823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추천 기능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97763" y="1822780"/>
            <a:ext cx="40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정보에 대한 추천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비 추천 기능</a:t>
            </a:r>
            <a:endParaRPr lang="en-US" altLang="ko-KR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497762" y="3116133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글 작성 기능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497762" y="3680676"/>
            <a:ext cx="4027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정보에 대해 </a:t>
            </a:r>
            <a:r>
              <a:rPr lang="ko-KR" altLang="en-US" sz="1400" dirty="0" err="1" smtClean="0"/>
              <a:t>댓글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관리자에게 사용자가 건의 </a:t>
            </a:r>
            <a:r>
              <a:rPr lang="ko-KR" altLang="en-US" sz="1400" dirty="0" err="1" smtClean="0"/>
              <a:t>할수</a:t>
            </a:r>
            <a:r>
              <a:rPr lang="ko-KR" altLang="en-US" sz="1400" dirty="0" smtClean="0"/>
              <a:t> 있는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275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데이터베이스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9" name="그림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73" y="1651897"/>
            <a:ext cx="9915510" cy="4453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4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클래스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3" y="1325562"/>
            <a:ext cx="10047215" cy="518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96743" y="105187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페이지 설명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6743" y="696373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범 위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/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용어 정의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범 위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 개수 제한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키워드 값 범위 제한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55374" y="4012892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용 어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5373" y="4577435"/>
            <a:ext cx="520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키워드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정보는 키워드 값을 갖는다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키워드를 통해 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분류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결과제공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랭킹   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 카테고리로 분류된 정보를 정렬하여 나타낸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8882" y="105187"/>
            <a:ext cx="3259832" cy="574966"/>
            <a:chOff x="505979" y="142362"/>
            <a:chExt cx="3259832" cy="574966"/>
          </a:xfrm>
        </p:grpSpPr>
        <p:sp>
          <p:nvSpPr>
            <p:cNvPr id="35" name="평행 사변형 3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Index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6743" y="696373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ndex.DAO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/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index.dto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7" y="3405977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9" y="-84408"/>
            <a:ext cx="58321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12" y="-23023"/>
            <a:ext cx="296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711</Words>
  <Application>Microsoft Office PowerPoint</Application>
  <PresentationFormat>사용자 지정</PresentationFormat>
  <Paragraphs>266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1004</cp:revision>
  <dcterms:created xsi:type="dcterms:W3CDTF">2018-08-02T07:05:36Z</dcterms:created>
  <dcterms:modified xsi:type="dcterms:W3CDTF">2021-07-14T12:14:24Z</dcterms:modified>
</cp:coreProperties>
</file>